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ECDD"/>
          </a:solidFill>
        </a:fill>
      </a:tcStyle>
    </a:wholeTbl>
    <a:band2H>
      <a:tcTxStyle b="def" i="def"/>
      <a:tcStyle>
        <a:tcBdr/>
        <a:fill>
          <a:solidFill>
            <a:srgbClr val="E6F6EF"/>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CCCE6"/>
          </a:solidFill>
        </a:fill>
      </a:tcStyle>
    </a:wholeTbl>
    <a:band2H>
      <a:tcTxStyle b="def" i="def"/>
      <a:tcStyle>
        <a:tcBdr/>
        <a:fill>
          <a:solidFill>
            <a:srgbClr val="E7E7F3"/>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ff">
        <a:font>
          <a:latin typeface="Arial"/>
          <a:ea typeface="Arial"/>
          <a:cs typeface="Arial"/>
        </a:font>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ff">
        <a:font>
          <a:latin typeface="Arial"/>
          <a:ea typeface="Arial"/>
          <a:cs typeface="Arial"/>
        </a:font>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n-lt"/>
        <a:ea typeface="+mn-ea"/>
        <a:cs typeface="+mn-cs"/>
        <a:sym typeface="Times New Roman"/>
      </a:defRPr>
    </a:lvl1pPr>
    <a:lvl2pPr indent="228600" latinLnBrk="0">
      <a:spcBef>
        <a:spcPts val="400"/>
      </a:spcBef>
      <a:defRPr sz="1200">
        <a:latin typeface="+mn-lt"/>
        <a:ea typeface="+mn-ea"/>
        <a:cs typeface="+mn-cs"/>
        <a:sym typeface="Times New Roman"/>
      </a:defRPr>
    </a:lvl2pPr>
    <a:lvl3pPr indent="457200" latinLnBrk="0">
      <a:spcBef>
        <a:spcPts val="400"/>
      </a:spcBef>
      <a:defRPr sz="1200">
        <a:latin typeface="+mn-lt"/>
        <a:ea typeface="+mn-ea"/>
        <a:cs typeface="+mn-cs"/>
        <a:sym typeface="Times New Roman"/>
      </a:defRPr>
    </a:lvl3pPr>
    <a:lvl4pPr indent="685800" latinLnBrk="0">
      <a:spcBef>
        <a:spcPts val="400"/>
      </a:spcBef>
      <a:defRPr sz="1200">
        <a:latin typeface="+mn-lt"/>
        <a:ea typeface="+mn-ea"/>
        <a:cs typeface="+mn-cs"/>
        <a:sym typeface="Times New Roman"/>
      </a:defRPr>
    </a:lvl4pPr>
    <a:lvl5pPr indent="914400" latinLnBrk="0">
      <a:spcBef>
        <a:spcPts val="400"/>
      </a:spcBef>
      <a:defRPr sz="1200">
        <a:latin typeface="+mn-lt"/>
        <a:ea typeface="+mn-ea"/>
        <a:cs typeface="+mn-cs"/>
        <a:sym typeface="Times New Roman"/>
      </a:defRPr>
    </a:lvl5pPr>
    <a:lvl6pPr indent="1143000" latinLnBrk="0">
      <a:spcBef>
        <a:spcPts val="400"/>
      </a:spcBef>
      <a:defRPr sz="1200">
        <a:latin typeface="+mn-lt"/>
        <a:ea typeface="+mn-ea"/>
        <a:cs typeface="+mn-cs"/>
        <a:sym typeface="Times New Roman"/>
      </a:defRPr>
    </a:lvl6pPr>
    <a:lvl7pPr indent="1371600" latinLnBrk="0">
      <a:spcBef>
        <a:spcPts val="400"/>
      </a:spcBef>
      <a:defRPr sz="1200">
        <a:latin typeface="+mn-lt"/>
        <a:ea typeface="+mn-ea"/>
        <a:cs typeface="+mn-cs"/>
        <a:sym typeface="Times New Roman"/>
      </a:defRPr>
    </a:lvl7pPr>
    <a:lvl8pPr indent="1600200" latinLnBrk="0">
      <a:spcBef>
        <a:spcPts val="400"/>
      </a:spcBef>
      <a:defRPr sz="1200">
        <a:latin typeface="+mn-lt"/>
        <a:ea typeface="+mn-ea"/>
        <a:cs typeface="+mn-cs"/>
        <a:sym typeface="Times New Roman"/>
      </a:defRPr>
    </a:lvl8pPr>
    <a:lvl9pPr indent="1828800" latinLnBrk="0">
      <a:spcBef>
        <a:spcPts val="400"/>
      </a:spcBef>
      <a:defRPr sz="1200">
        <a:latin typeface="+mn-lt"/>
        <a:ea typeface="+mn-ea"/>
        <a:cs typeface="+mn-cs"/>
        <a:sym typeface="Times New Roman"/>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pic>
        <p:nvPicPr>
          <p:cNvPr id="14" name="image1.png" descr="master05_image002"/>
          <p:cNvPicPr>
            <a:picLocks noChangeAspect="1"/>
          </p:cNvPicPr>
          <p:nvPr/>
        </p:nvPicPr>
        <p:blipFill>
          <a:blip r:embed="rId2">
            <a:extLst/>
          </a:blip>
          <a:stretch>
            <a:fillRect/>
          </a:stretch>
        </p:blipFill>
        <p:spPr>
          <a:xfrm>
            <a:off x="7489825" y="398463"/>
            <a:ext cx="1141413" cy="1033463"/>
          </a:xfrm>
          <a:prstGeom prst="rect">
            <a:avLst/>
          </a:prstGeom>
          <a:ln w="12700">
            <a:miter lim="400000"/>
          </a:ln>
        </p:spPr>
      </p:pic>
      <p:sp>
        <p:nvSpPr>
          <p:cNvPr id="15" name="Shape 15"/>
          <p:cNvSpPr/>
          <p:nvPr/>
        </p:nvSpPr>
        <p:spPr>
          <a:xfrm>
            <a:off x="685800" y="1676400"/>
            <a:ext cx="7772400" cy="0"/>
          </a:xfrm>
          <a:prstGeom prst="line">
            <a:avLst/>
          </a:prstGeom>
          <a:ln>
            <a:solidFill>
              <a:schemeClr val="accent2"/>
            </a:solidFill>
          </a:ln>
        </p:spPr>
        <p:txBody>
          <a:bodyPr lIns="45719" rIns="45719"/>
          <a:lstStyle/>
          <a:p>
            <a:pPr/>
          </a:p>
        </p:txBody>
      </p:sp>
      <p:sp>
        <p:nvSpPr>
          <p:cNvPr id="16" name="Shape 16"/>
          <p:cNvSpPr/>
          <p:nvPr/>
        </p:nvSpPr>
        <p:spPr>
          <a:xfrm>
            <a:off x="685800" y="5943600"/>
            <a:ext cx="7772400" cy="0"/>
          </a:xfrm>
          <a:prstGeom prst="line">
            <a:avLst/>
          </a:prstGeom>
          <a:ln>
            <a:solidFill>
              <a:schemeClr val="accent2"/>
            </a:solidFill>
          </a:ln>
        </p:spPr>
        <p:txBody>
          <a:bodyPr lIns="45719" rIns="45719"/>
          <a:lstStyle/>
          <a:p>
            <a:pPr/>
          </a:p>
        </p:txBody>
      </p:sp>
      <p:sp>
        <p:nvSpPr>
          <p:cNvPr id="17" name="Shape 17"/>
          <p:cNvSpPr/>
          <p:nvPr/>
        </p:nvSpPr>
        <p:spPr>
          <a:xfrm>
            <a:off x="4919662" y="568325"/>
            <a:ext cx="2640013" cy="624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r">
              <a:spcBef>
                <a:spcPts val="1000"/>
              </a:spcBef>
              <a:defRPr sz="1800">
                <a:effectLst>
                  <a:outerShdw sx="100000" sy="100000" kx="0" ky="0" algn="b" rotWithShape="0" blurRad="38100" dist="38100" dir="2700000">
                    <a:srgbClr val="C0C0C0"/>
                  </a:outerShdw>
                </a:effectLst>
                <a:latin typeface="Trebuchet MS"/>
                <a:ea typeface="Trebuchet MS"/>
                <a:cs typeface="Trebuchet MS"/>
                <a:sym typeface="Trebuchet MS"/>
              </a:defRPr>
            </a:pPr>
            <a:r>
              <a:t>Politecnico</a:t>
            </a:r>
            <a:endParaRPr>
              <a:latin typeface="+mn-lt"/>
              <a:ea typeface="+mn-ea"/>
              <a:cs typeface="+mn-cs"/>
              <a:sym typeface="Times New Roman"/>
            </a:endParaRPr>
          </a:p>
          <a:p>
            <a:pPr algn="r">
              <a:defRPr sz="1800">
                <a:effectLst>
                  <a:outerShdw sx="100000" sy="100000" kx="0" ky="0" algn="b" rotWithShape="0" blurRad="38100" dist="38100" dir="2700000">
                    <a:srgbClr val="C0C0C0"/>
                  </a:outerShdw>
                </a:effectLst>
                <a:latin typeface="Trebuchet MS"/>
                <a:ea typeface="Trebuchet MS"/>
                <a:cs typeface="Trebuchet MS"/>
                <a:sym typeface="Trebuchet MS"/>
              </a:defRPr>
            </a:pPr>
            <a:r>
              <a:t>di Milano</a:t>
            </a:r>
          </a:p>
        </p:txBody>
      </p:sp>
      <p:sp>
        <p:nvSpPr>
          <p:cNvPr id="18" name="Shape 18"/>
          <p:cNvSpPr/>
          <p:nvPr>
            <p:ph type="title"/>
          </p:nvPr>
        </p:nvSpPr>
        <p:spPr>
          <a:xfrm>
            <a:off x="685800" y="1981200"/>
            <a:ext cx="7772400" cy="1143000"/>
          </a:xfrm>
          <a:prstGeom prst="rect">
            <a:avLst/>
          </a:prstGeom>
        </p:spPr>
        <p:txBody>
          <a:bodyPr>
            <a:normAutofit fontScale="100000" lnSpcReduction="0"/>
          </a:bodyPr>
          <a:lstStyle>
            <a:lvl1pPr algn="ctr"/>
          </a:lstStyle>
          <a:p>
            <a:pPr/>
            <a:r>
              <a:t>Title Text</a:t>
            </a:r>
          </a:p>
        </p:txBody>
      </p:sp>
      <p:sp>
        <p:nvSpPr>
          <p:cNvPr id="19" name="Shape 19"/>
          <p:cNvSpPr/>
          <p:nvPr>
            <p:ph type="body" sz="quarter" idx="1"/>
          </p:nvPr>
        </p:nvSpPr>
        <p:spPr>
          <a:xfrm>
            <a:off x="1371600" y="3429000"/>
            <a:ext cx="6400800" cy="914400"/>
          </a:xfrm>
          <a:prstGeom prst="rect">
            <a:avLst/>
          </a:prstGeom>
        </p:spPr>
        <p:txBody>
          <a:bodyPr>
            <a:normAutofit fontScale="100000" lnSpcReduction="0"/>
          </a:bodyPr>
          <a:lstStyle>
            <a:lvl1pPr marL="0" indent="0" algn="ctr">
              <a:spcBef>
                <a:spcPts val="400"/>
              </a:spcBef>
              <a:buSzTx/>
              <a:buNone/>
              <a:defRPr sz="1800">
                <a:solidFill>
                  <a:srgbClr val="003366"/>
                </a:solidFill>
                <a:effectLst>
                  <a:outerShdw sx="100000" sy="100000" kx="0" ky="0" algn="b" rotWithShape="0" blurRad="38100" dist="38100" dir="2700000">
                    <a:srgbClr val="C0C0C0"/>
                  </a:outerShdw>
                </a:effectLst>
              </a:defRPr>
            </a:lvl1pPr>
            <a:lvl2pPr marL="690995" indent="-233795" algn="ctr">
              <a:spcBef>
                <a:spcPts val="400"/>
              </a:spcBef>
              <a:buBlip>
                <a:blip r:embed="rId3"/>
              </a:buBlip>
              <a:defRPr sz="1800">
                <a:solidFill>
                  <a:srgbClr val="003366"/>
                </a:solidFill>
                <a:effectLst>
                  <a:outerShdw sx="100000" sy="100000" kx="0" ky="0" algn="b" rotWithShape="0" blurRad="38100" dist="38100" dir="2700000">
                    <a:srgbClr val="C0C0C0"/>
                  </a:outerShdw>
                </a:effectLst>
              </a:defRPr>
            </a:lvl2pPr>
            <a:lvl3pPr marL="1120139" indent="-205739" algn="ctr">
              <a:spcBef>
                <a:spcPts val="400"/>
              </a:spcBef>
              <a:buBlip>
                <a:blip r:embed="rId4"/>
              </a:buBlip>
              <a:defRPr sz="1800">
                <a:solidFill>
                  <a:srgbClr val="003366"/>
                </a:solidFill>
                <a:effectLst>
                  <a:outerShdw sx="100000" sy="100000" kx="0" ky="0" algn="b" rotWithShape="0" blurRad="38100" dist="38100" dir="2700000">
                    <a:srgbClr val="C0C0C0"/>
                  </a:outerShdw>
                </a:effectLst>
              </a:defRPr>
            </a:lvl3pPr>
            <a:lvl4pPr marL="1600200" indent="-228600" algn="ctr">
              <a:spcBef>
                <a:spcPts val="400"/>
              </a:spcBef>
              <a:defRPr sz="1800">
                <a:solidFill>
                  <a:srgbClr val="003366"/>
                </a:solidFill>
                <a:effectLst>
                  <a:outerShdw sx="100000" sy="100000" kx="0" ky="0" algn="b" rotWithShape="0" blurRad="38100" dist="38100" dir="2700000">
                    <a:srgbClr val="C0C0C0"/>
                  </a:outerShdw>
                </a:effectLst>
              </a:defRPr>
            </a:lvl4pPr>
            <a:lvl5pPr marL="2085975" indent="-257175" algn="ctr">
              <a:spcBef>
                <a:spcPts val="400"/>
              </a:spcBef>
              <a:defRPr sz="1800">
                <a:solidFill>
                  <a:srgbClr val="003366"/>
                </a:solidFill>
                <a:effectLst>
                  <a:outerShdw sx="100000" sy="100000" kx="0" ky="0" algn="b" rotWithShape="0" blurRad="38100" dist="38100" dir="2700000">
                    <a:srgbClr val="C0C0C0"/>
                  </a:outerShdw>
                </a:effectLst>
              </a:defRPr>
            </a:lvl5pPr>
          </a:lstStyle>
          <a:p>
            <a:pPr/>
            <a:r>
              <a:t>Body Level One</a:t>
            </a:r>
          </a:p>
          <a:p>
            <a:pPr lvl="1"/>
            <a:r>
              <a:t>Body Level Two</a:t>
            </a:r>
          </a:p>
          <a:p>
            <a:pPr lvl="2"/>
            <a:r>
              <a:t>Body Level Three</a:t>
            </a:r>
          </a:p>
          <a:p>
            <a:pPr lvl="3"/>
            <a:r>
              <a:t>Body Level Four</a:t>
            </a:r>
          </a:p>
          <a:p>
            <a:pPr lvl="4"/>
            <a:r>
              <a:t>Body Level Five</a:t>
            </a:r>
          </a:p>
        </p:txBody>
      </p:sp>
      <p:sp>
        <p:nvSpPr>
          <p:cNvPr id="20" name="Shape 20"/>
          <p:cNvSpPr/>
          <p:nvPr>
            <p:ph type="sldNum" sz="quarter" idx="2"/>
          </p:nvPr>
        </p:nvSpPr>
        <p:spPr>
          <a:xfrm>
            <a:off x="5486400" y="6356350"/>
            <a:ext cx="2133600" cy="3683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99" name="Shape 99"/>
          <p:cNvSpPr/>
          <p:nvPr>
            <p:ph type="title"/>
          </p:nvPr>
        </p:nvSpPr>
        <p:spPr>
          <a:xfrm>
            <a:off x="1698625" y="115887"/>
            <a:ext cx="5678488" cy="838201"/>
          </a:xfrm>
          <a:prstGeom prst="rect">
            <a:avLst/>
          </a:prstGeom>
        </p:spPr>
        <p:txBody>
          <a:bodyPr>
            <a:normAutofit fontScale="100000" lnSpcReduction="0"/>
          </a:bodyPr>
          <a:lstStyle/>
          <a:p>
            <a:pPr/>
            <a:r>
              <a:t>Title Text</a:t>
            </a:r>
          </a:p>
        </p:txBody>
      </p:sp>
      <p:sp>
        <p:nvSpPr>
          <p:cNvPr id="100" name="Shape 100"/>
          <p:cNvSpPr/>
          <p:nvPr>
            <p:ph type="body" idx="1"/>
          </p:nvPr>
        </p:nvSpPr>
        <p:spPr>
          <a:xfrm>
            <a:off x="685800" y="1238250"/>
            <a:ext cx="7772400" cy="4781550"/>
          </a:xfrm>
          <a:prstGeom prst="rect">
            <a:avLst/>
          </a:prstGeom>
        </p:spPr>
        <p:txBody>
          <a:bodyPr>
            <a:normAutofit fontScale="100000" lnSpcReduction="0"/>
          </a:bodyPr>
          <a:lstStyle>
            <a:lvl1pPr>
              <a:buBlip>
                <a:blip r:embed="rId2"/>
              </a:buBlip>
            </a:lvl1pPr>
            <a:lvl2pPr>
              <a:buBlip>
                <a:blip r:embed="rId3"/>
              </a:buBlip>
            </a:lvl2pPr>
            <a:lvl3pPr>
              <a:buBlip>
                <a:blip r:embed="rId4"/>
              </a:buBlip>
            </a:lvl3pPr>
          </a:lstStyle>
          <a:p>
            <a:pPr/>
            <a:r>
              <a:t>Body Level One</a:t>
            </a:r>
          </a:p>
          <a:p>
            <a:pPr lvl="1"/>
            <a:r>
              <a:t>Body Level Two</a:t>
            </a:r>
          </a:p>
          <a:p>
            <a:pPr lvl="2"/>
            <a:r>
              <a:t>Body Level Three</a:t>
            </a:r>
          </a:p>
          <a:p>
            <a:pPr lvl="3"/>
            <a:r>
              <a:t>Body Level Four</a:t>
            </a:r>
          </a:p>
          <a:p>
            <a:pPr lvl="4"/>
            <a:r>
              <a:t>Body Level Five</a:t>
            </a:r>
          </a:p>
        </p:txBody>
      </p:sp>
      <p:sp>
        <p:nvSpPr>
          <p:cNvPr id="101" name="Shape 10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spTree>
      <p:nvGrpSpPr>
        <p:cNvPr id="1" name=""/>
        <p:cNvGrpSpPr/>
        <p:nvPr/>
      </p:nvGrpSpPr>
      <p:grpSpPr>
        <a:xfrm>
          <a:off x="0" y="0"/>
          <a:ext cx="0" cy="0"/>
          <a:chOff x="0" y="0"/>
          <a:chExt cx="0" cy="0"/>
        </a:xfrm>
      </p:grpSpPr>
      <p:sp>
        <p:nvSpPr>
          <p:cNvPr id="108" name="Shape 108"/>
          <p:cNvSpPr/>
          <p:nvPr>
            <p:ph type="title"/>
          </p:nvPr>
        </p:nvSpPr>
        <p:spPr>
          <a:xfrm>
            <a:off x="6515100" y="115887"/>
            <a:ext cx="1943100" cy="5903914"/>
          </a:xfrm>
          <a:prstGeom prst="rect">
            <a:avLst/>
          </a:prstGeom>
        </p:spPr>
        <p:txBody>
          <a:bodyPr>
            <a:normAutofit fontScale="100000" lnSpcReduction="0"/>
          </a:bodyPr>
          <a:lstStyle/>
          <a:p>
            <a:pPr/>
            <a:r>
              <a:t>Title Text</a:t>
            </a:r>
          </a:p>
        </p:txBody>
      </p:sp>
      <p:sp>
        <p:nvSpPr>
          <p:cNvPr id="109" name="Shape 109"/>
          <p:cNvSpPr/>
          <p:nvPr>
            <p:ph type="body" idx="1"/>
          </p:nvPr>
        </p:nvSpPr>
        <p:spPr>
          <a:xfrm>
            <a:off x="685800" y="115887"/>
            <a:ext cx="5676900" cy="5903914"/>
          </a:xfrm>
          <a:prstGeom prst="rect">
            <a:avLst/>
          </a:prstGeom>
        </p:spPr>
        <p:txBody>
          <a:bodyPr>
            <a:normAutofit fontScale="100000" lnSpcReduction="0"/>
          </a:bodyPr>
          <a:lstStyle>
            <a:lvl1pPr>
              <a:buBlip>
                <a:blip r:embed="rId2"/>
              </a:buBlip>
            </a:lvl1pPr>
            <a:lvl2pPr>
              <a:buBlip>
                <a:blip r:embed="rId3"/>
              </a:buBlip>
            </a:lvl2pPr>
            <a:lvl3pPr>
              <a:buBlip>
                <a:blip r:embed="rId4"/>
              </a:buBlip>
            </a:lvl3pPr>
          </a:lstStyle>
          <a:p>
            <a:pPr/>
            <a:r>
              <a:t>Body Level One</a:t>
            </a:r>
          </a:p>
          <a:p>
            <a:pPr lvl="1"/>
            <a:r>
              <a:t>Body Level Two</a:t>
            </a:r>
          </a:p>
          <a:p>
            <a:pPr lvl="2"/>
            <a:r>
              <a:t>Body Level Three</a:t>
            </a:r>
          </a:p>
          <a:p>
            <a:pPr lvl="3"/>
            <a:r>
              <a:t>Body Level Four</a:t>
            </a:r>
          </a:p>
          <a:p>
            <a:pPr lvl="4"/>
            <a:r>
              <a:t>Body Level Five</a:t>
            </a:r>
          </a:p>
        </p:txBody>
      </p:sp>
      <p:sp>
        <p:nvSpPr>
          <p:cNvPr id="110" name="Shape 11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7" name="Shape 27"/>
          <p:cNvSpPr/>
          <p:nvPr>
            <p:ph type="title"/>
          </p:nvPr>
        </p:nvSpPr>
        <p:spPr>
          <a:xfrm>
            <a:off x="1698625" y="115887"/>
            <a:ext cx="5678488" cy="838201"/>
          </a:xfrm>
          <a:prstGeom prst="rect">
            <a:avLst/>
          </a:prstGeom>
        </p:spPr>
        <p:txBody>
          <a:bodyPr>
            <a:normAutofit fontScale="100000" lnSpcReduction="0"/>
          </a:bodyPr>
          <a:lstStyle/>
          <a:p>
            <a:pPr/>
            <a:r>
              <a:t>Title Text</a:t>
            </a:r>
          </a:p>
        </p:txBody>
      </p:sp>
      <p:sp>
        <p:nvSpPr>
          <p:cNvPr id="28" name="Shape 28"/>
          <p:cNvSpPr/>
          <p:nvPr>
            <p:ph type="body" idx="1"/>
          </p:nvPr>
        </p:nvSpPr>
        <p:spPr>
          <a:xfrm>
            <a:off x="685800" y="1238250"/>
            <a:ext cx="7772400" cy="4781550"/>
          </a:xfrm>
          <a:prstGeom prst="rect">
            <a:avLst/>
          </a:prstGeom>
        </p:spPr>
        <p:txBody>
          <a:bodyPr>
            <a:normAutofit fontScale="100000" lnSpcReduction="0"/>
          </a:bodyPr>
          <a:lstStyle>
            <a:lvl1pPr>
              <a:buBlip>
                <a:blip r:embed="rId2"/>
              </a:buBlip>
            </a:lvl1pPr>
            <a:lvl2pPr>
              <a:buBlip>
                <a:blip r:embed="rId3"/>
              </a:buBlip>
            </a:lvl2pPr>
            <a:lvl3pPr>
              <a:buBlip>
                <a:blip r:embed="rId4"/>
              </a:buBlip>
            </a:lvl3pPr>
          </a:lstStyle>
          <a:p>
            <a:pPr/>
            <a:r>
              <a:t>Body Level One</a:t>
            </a:r>
          </a:p>
          <a:p>
            <a:pPr lvl="1"/>
            <a:r>
              <a:t>Body Level Two</a:t>
            </a:r>
          </a:p>
          <a:p>
            <a:pPr lvl="2"/>
            <a:r>
              <a:t>Body Level Three</a:t>
            </a:r>
          </a:p>
          <a:p>
            <a:pPr lvl="3"/>
            <a:r>
              <a:t>Body Level Four</a:t>
            </a:r>
          </a:p>
          <a:p>
            <a:pPr lvl="4"/>
            <a:r>
              <a:t>Body Level Five</a:t>
            </a:r>
          </a:p>
        </p:txBody>
      </p:sp>
      <p:sp>
        <p:nvSpPr>
          <p:cNvPr id="29" name="Shape 2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Section Header">
    <p:spTree>
      <p:nvGrpSpPr>
        <p:cNvPr id="1" name=""/>
        <p:cNvGrpSpPr/>
        <p:nvPr/>
      </p:nvGrpSpPr>
      <p:grpSpPr>
        <a:xfrm>
          <a:off x="0" y="0"/>
          <a:ext cx="0" cy="0"/>
          <a:chOff x="0" y="0"/>
          <a:chExt cx="0" cy="0"/>
        </a:xfrm>
      </p:grpSpPr>
      <p:sp>
        <p:nvSpPr>
          <p:cNvPr id="36" name="Shape 36"/>
          <p:cNvSpPr/>
          <p:nvPr>
            <p:ph type="title"/>
          </p:nvPr>
        </p:nvSpPr>
        <p:spPr>
          <a:xfrm>
            <a:off x="722312" y="4406900"/>
            <a:ext cx="7772401" cy="1362075"/>
          </a:xfrm>
          <a:prstGeom prst="rect">
            <a:avLst/>
          </a:prstGeom>
        </p:spPr>
        <p:txBody>
          <a:bodyPr anchor="t">
            <a:normAutofit fontScale="100000" lnSpcReduction="0"/>
          </a:bodyPr>
          <a:lstStyle>
            <a:lvl1pPr>
              <a:defRPr b="1" cap="all" sz="4000"/>
            </a:lvl1pPr>
          </a:lstStyle>
          <a:p>
            <a:pPr/>
            <a:r>
              <a:t>Title Text</a:t>
            </a:r>
          </a:p>
        </p:txBody>
      </p:sp>
      <p:sp>
        <p:nvSpPr>
          <p:cNvPr id="37" name="Shape 37"/>
          <p:cNvSpPr/>
          <p:nvPr>
            <p:ph type="body" sz="quarter" idx="1"/>
          </p:nvPr>
        </p:nvSpPr>
        <p:spPr>
          <a:xfrm>
            <a:off x="722312" y="2906713"/>
            <a:ext cx="7772401" cy="1500188"/>
          </a:xfrm>
          <a:prstGeom prst="rect">
            <a:avLst/>
          </a:prstGeom>
        </p:spPr>
        <p:txBody>
          <a:bodyPr anchor="b">
            <a:normAutofit fontScale="100000" lnSpcReduction="0"/>
          </a:bodyPr>
          <a:lstStyle>
            <a:lvl1pPr marL="0" indent="0">
              <a:spcBef>
                <a:spcPts val="400"/>
              </a:spcBef>
              <a:buSzTx/>
              <a:buNone/>
              <a:defRPr sz="2000"/>
            </a:lvl1pPr>
            <a:lvl2pPr marL="0" indent="457200">
              <a:spcBef>
                <a:spcPts val="400"/>
              </a:spcBef>
              <a:buSzTx/>
              <a:buNone/>
              <a:defRPr sz="2000"/>
            </a:lvl2pPr>
            <a:lvl3pPr marL="0" indent="914400">
              <a:spcBef>
                <a:spcPts val="400"/>
              </a:spcBef>
              <a:buSzTx/>
              <a:buNone/>
              <a:defRPr sz="2000"/>
            </a:lvl3pPr>
            <a:lvl4pPr marL="0" indent="1371600">
              <a:spcBef>
                <a:spcPts val="400"/>
              </a:spcBef>
              <a:buSzTx/>
              <a:buNone/>
              <a:defRPr sz="2000"/>
            </a:lvl4pPr>
            <a:lvl5pPr marL="0" indent="1828800">
              <a:spcBef>
                <a:spcPts val="400"/>
              </a:spcBef>
              <a:buSzTx/>
              <a:buNone/>
              <a:defRPr sz="2000"/>
            </a:lvl5pPr>
          </a:lstStyle>
          <a:p>
            <a:pPr/>
            <a:r>
              <a:t>Body Level One</a:t>
            </a:r>
          </a:p>
          <a:p>
            <a:pPr lvl="1"/>
            <a:r>
              <a:t>Body Level Two</a:t>
            </a:r>
          </a:p>
          <a:p>
            <a:pPr lvl="2"/>
            <a:r>
              <a:t>Body Level Three</a:t>
            </a:r>
          </a:p>
          <a:p>
            <a:pPr lvl="3"/>
            <a:r>
              <a:t>Body Level Four</a:t>
            </a:r>
          </a:p>
          <a:p>
            <a:pPr lvl="4"/>
            <a:r>
              <a:t>Body Level Five</a:t>
            </a:r>
          </a:p>
        </p:txBody>
      </p:sp>
      <p:sp>
        <p:nvSpPr>
          <p:cNvPr id="38" name="Shape 3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Two Content">
    <p:spTree>
      <p:nvGrpSpPr>
        <p:cNvPr id="1" name=""/>
        <p:cNvGrpSpPr/>
        <p:nvPr/>
      </p:nvGrpSpPr>
      <p:grpSpPr>
        <a:xfrm>
          <a:off x="0" y="0"/>
          <a:ext cx="0" cy="0"/>
          <a:chOff x="0" y="0"/>
          <a:chExt cx="0" cy="0"/>
        </a:xfrm>
      </p:grpSpPr>
      <p:sp>
        <p:nvSpPr>
          <p:cNvPr id="45" name="Shape 45"/>
          <p:cNvSpPr/>
          <p:nvPr>
            <p:ph type="title"/>
          </p:nvPr>
        </p:nvSpPr>
        <p:spPr>
          <a:xfrm>
            <a:off x="1698625" y="115887"/>
            <a:ext cx="5678488" cy="838201"/>
          </a:xfrm>
          <a:prstGeom prst="rect">
            <a:avLst/>
          </a:prstGeom>
        </p:spPr>
        <p:txBody>
          <a:bodyPr>
            <a:normAutofit fontScale="100000" lnSpcReduction="0"/>
          </a:bodyPr>
          <a:lstStyle/>
          <a:p>
            <a:pPr/>
            <a:r>
              <a:t>Title Text</a:t>
            </a:r>
          </a:p>
        </p:txBody>
      </p:sp>
      <p:sp>
        <p:nvSpPr>
          <p:cNvPr id="46" name="Shape 46"/>
          <p:cNvSpPr/>
          <p:nvPr>
            <p:ph type="body" sz="half" idx="1"/>
          </p:nvPr>
        </p:nvSpPr>
        <p:spPr>
          <a:xfrm>
            <a:off x="685800" y="1238250"/>
            <a:ext cx="3810000" cy="4781550"/>
          </a:xfrm>
          <a:prstGeom prst="rect">
            <a:avLst/>
          </a:prstGeom>
        </p:spPr>
        <p:txBody>
          <a:bodyPr>
            <a:normAutofit fontScale="100000" lnSpcReduction="0"/>
          </a:bodyPr>
          <a:lstStyle>
            <a:lvl1pPr>
              <a:spcBef>
                <a:spcPts val="600"/>
              </a:spcBef>
              <a:buBlip>
                <a:blip r:embed="rId2"/>
              </a:buBlip>
              <a:defRPr sz="2800"/>
            </a:lvl1pPr>
            <a:lvl2pPr marL="790575" indent="-333375">
              <a:spcBef>
                <a:spcPts val="600"/>
              </a:spcBef>
              <a:buBlip>
                <a:blip r:embed="rId3"/>
              </a:buBlip>
              <a:defRPr sz="2800"/>
            </a:lvl2pPr>
            <a:lvl3pPr marL="1234439" indent="-320039">
              <a:spcBef>
                <a:spcPts val="600"/>
              </a:spcBef>
              <a:buBlip>
                <a:blip r:embed="rId4"/>
              </a:buBlip>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7" name="Shape 4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54" name="Shape 54"/>
          <p:cNvSpPr/>
          <p:nvPr>
            <p:ph type="title"/>
          </p:nvPr>
        </p:nvSpPr>
        <p:spPr>
          <a:xfrm>
            <a:off x="457200" y="274638"/>
            <a:ext cx="8229600" cy="1143001"/>
          </a:xfrm>
          <a:prstGeom prst="rect">
            <a:avLst/>
          </a:prstGeom>
        </p:spPr>
        <p:txBody>
          <a:bodyPr>
            <a:normAutofit fontScale="100000" lnSpcReduction="0"/>
          </a:bodyPr>
          <a:lstStyle/>
          <a:p>
            <a:pPr/>
            <a:r>
              <a:t>Title Text</a:t>
            </a:r>
          </a:p>
        </p:txBody>
      </p:sp>
      <p:sp>
        <p:nvSpPr>
          <p:cNvPr id="55" name="Shape 55"/>
          <p:cNvSpPr/>
          <p:nvPr>
            <p:ph type="body" sz="quarter" idx="1"/>
          </p:nvPr>
        </p:nvSpPr>
        <p:spPr>
          <a:xfrm>
            <a:off x="457200" y="1535112"/>
            <a:ext cx="4040188" cy="639763"/>
          </a:xfrm>
          <a:prstGeom prst="rect">
            <a:avLst/>
          </a:prstGeom>
        </p:spPr>
        <p:txBody>
          <a:bodyPr anchor="b">
            <a:normAutofit fontScale="100000" lnSpcReduction="0"/>
          </a:bodyPr>
          <a:lstStyle>
            <a:lvl1pPr marL="0" indent="0">
              <a:buSzTx/>
              <a:buNone/>
              <a:defRPr b="1"/>
            </a:lvl1pPr>
            <a:lvl2pPr marL="0" indent="457200">
              <a:buSzTx/>
              <a:buNone/>
              <a:defRPr b="1"/>
            </a:lvl2pPr>
            <a:lvl3pPr marL="0" indent="914400">
              <a:buSzTx/>
              <a:buNone/>
              <a:defRPr b="1"/>
            </a:lvl3pPr>
            <a:lvl4pPr marL="0" indent="1371600">
              <a:buSzTx/>
              <a:buNone/>
              <a:defRPr b="1"/>
            </a:lvl4pPr>
            <a:lvl5pPr marL="0" indent="1828800">
              <a:buSzTx/>
              <a:buNone/>
              <a:defRPr b="1"/>
            </a:lvl5pPr>
          </a:lstStyle>
          <a:p>
            <a:pPr/>
            <a:r>
              <a:t>Body Level One</a:t>
            </a:r>
          </a:p>
          <a:p>
            <a:pPr lvl="1"/>
            <a:r>
              <a:t>Body Level Two</a:t>
            </a:r>
          </a:p>
          <a:p>
            <a:pPr lvl="2"/>
            <a:r>
              <a:t>Body Level Three</a:t>
            </a:r>
          </a:p>
          <a:p>
            <a:pPr lvl="3"/>
            <a:r>
              <a:t>Body Level Four</a:t>
            </a:r>
          </a:p>
          <a:p>
            <a:pPr lvl="4"/>
            <a:r>
              <a:t>Body Level Five</a:t>
            </a:r>
          </a:p>
        </p:txBody>
      </p:sp>
      <p:sp>
        <p:nvSpPr>
          <p:cNvPr id="56" name="Shape 56"/>
          <p:cNvSpPr/>
          <p:nvPr>
            <p:ph type="body" sz="quarter" idx="13"/>
          </p:nvPr>
        </p:nvSpPr>
        <p:spPr>
          <a:xfrm>
            <a:off x="4645025" y="1535112"/>
            <a:ext cx="4041775" cy="639763"/>
          </a:xfrm>
          <a:prstGeom prst="rect">
            <a:avLst/>
          </a:prstGeom>
        </p:spPr>
        <p:txBody>
          <a:bodyPr anchor="b">
            <a:normAutofit fontScale="100000" lnSpcReduction="0"/>
          </a:bodyPr>
          <a:lstStyle/>
          <a:p>
            <a:pPr marL="0" indent="0">
              <a:buSzTx/>
              <a:buNone/>
              <a:defRPr b="1"/>
            </a:pPr>
          </a:p>
        </p:txBody>
      </p:sp>
      <p:sp>
        <p:nvSpPr>
          <p:cNvPr id="57" name="Shape 5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64" name="Shape 64"/>
          <p:cNvSpPr/>
          <p:nvPr>
            <p:ph type="title"/>
          </p:nvPr>
        </p:nvSpPr>
        <p:spPr>
          <a:xfrm>
            <a:off x="1698625" y="115887"/>
            <a:ext cx="5678488" cy="838201"/>
          </a:xfrm>
          <a:prstGeom prst="rect">
            <a:avLst/>
          </a:prstGeom>
        </p:spPr>
        <p:txBody>
          <a:bodyPr>
            <a:normAutofit fontScale="100000" lnSpcReduction="0"/>
          </a:bodyPr>
          <a:lstStyle/>
          <a:p>
            <a:pPr/>
            <a:r>
              <a:t>Title Text</a:t>
            </a:r>
          </a:p>
        </p:txBody>
      </p:sp>
      <p:sp>
        <p:nvSpPr>
          <p:cNvPr id="65" name="Shape 6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72" name="Shape 7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spTree>
      <p:nvGrpSpPr>
        <p:cNvPr id="1" name=""/>
        <p:cNvGrpSpPr/>
        <p:nvPr/>
      </p:nvGrpSpPr>
      <p:grpSpPr>
        <a:xfrm>
          <a:off x="0" y="0"/>
          <a:ext cx="0" cy="0"/>
          <a:chOff x="0" y="0"/>
          <a:chExt cx="0" cy="0"/>
        </a:xfrm>
      </p:grpSpPr>
      <p:sp>
        <p:nvSpPr>
          <p:cNvPr id="79" name="Shape 79"/>
          <p:cNvSpPr/>
          <p:nvPr>
            <p:ph type="title"/>
          </p:nvPr>
        </p:nvSpPr>
        <p:spPr>
          <a:xfrm>
            <a:off x="457200" y="273050"/>
            <a:ext cx="3008314" cy="1162050"/>
          </a:xfrm>
          <a:prstGeom prst="rect">
            <a:avLst/>
          </a:prstGeom>
        </p:spPr>
        <p:txBody>
          <a:bodyPr anchor="b">
            <a:normAutofit fontScale="100000" lnSpcReduction="0"/>
          </a:bodyPr>
          <a:lstStyle>
            <a:lvl1pPr>
              <a:defRPr b="1" sz="2000"/>
            </a:lvl1pPr>
          </a:lstStyle>
          <a:p>
            <a:pPr/>
            <a:r>
              <a:t>Title Text</a:t>
            </a:r>
          </a:p>
        </p:txBody>
      </p:sp>
      <p:sp>
        <p:nvSpPr>
          <p:cNvPr id="80" name="Shape 80"/>
          <p:cNvSpPr/>
          <p:nvPr>
            <p:ph type="body" idx="1"/>
          </p:nvPr>
        </p:nvSpPr>
        <p:spPr>
          <a:xfrm>
            <a:off x="3575050" y="273050"/>
            <a:ext cx="5111750" cy="5853113"/>
          </a:xfrm>
          <a:prstGeom prst="rect">
            <a:avLst/>
          </a:prstGeom>
        </p:spPr>
        <p:txBody>
          <a:bodyPr>
            <a:normAutofit fontScale="100000" lnSpcReduction="0"/>
          </a:bodyPr>
          <a:lstStyle>
            <a:lvl1pPr>
              <a:spcBef>
                <a:spcPts val="700"/>
              </a:spcBef>
              <a:buBlip>
                <a:blip r:embed="rId2"/>
              </a:buBlip>
              <a:defRPr sz="3200"/>
            </a:lvl1pPr>
            <a:lvl2pPr marL="783771" indent="-326571">
              <a:spcBef>
                <a:spcPts val="700"/>
              </a:spcBef>
              <a:buBlip>
                <a:blip r:embed="rId3"/>
              </a:buBlip>
              <a:defRPr sz="3200"/>
            </a:lvl2pPr>
            <a:lvl3pPr marL="1219200" indent="-304800">
              <a:spcBef>
                <a:spcPts val="700"/>
              </a:spcBef>
              <a:buBlip>
                <a:blip r:embed="rId4"/>
              </a:buBlip>
              <a:defRPr sz="3200"/>
            </a:lvl3pPr>
            <a:lvl4pPr marL="1737360" indent="-365760">
              <a:spcBef>
                <a:spcPts val="700"/>
              </a:spcBef>
              <a:defRPr sz="3200"/>
            </a:lvl4pPr>
            <a:lvl5pPr marL="2194560" indent="-365760">
              <a:spcBef>
                <a:spcPts val="700"/>
              </a:spcBef>
              <a:defRPr sz="3200"/>
            </a:lvl5pPr>
          </a:lstStyle>
          <a:p>
            <a:pPr/>
            <a:r>
              <a:t>Body Level One</a:t>
            </a:r>
          </a:p>
          <a:p>
            <a:pPr lvl="1"/>
            <a:r>
              <a:t>Body Level Two</a:t>
            </a:r>
          </a:p>
          <a:p>
            <a:pPr lvl="2"/>
            <a:r>
              <a:t>Body Level Three</a:t>
            </a:r>
          </a:p>
          <a:p>
            <a:pPr lvl="3"/>
            <a:r>
              <a:t>Body Level Four</a:t>
            </a:r>
          </a:p>
          <a:p>
            <a:pPr lvl="4"/>
            <a:r>
              <a:t>Body Level Five</a:t>
            </a:r>
          </a:p>
        </p:txBody>
      </p:sp>
      <p:sp>
        <p:nvSpPr>
          <p:cNvPr id="81" name="Shape 81"/>
          <p:cNvSpPr/>
          <p:nvPr>
            <p:ph type="body" sz="half" idx="13"/>
          </p:nvPr>
        </p:nvSpPr>
        <p:spPr>
          <a:xfrm>
            <a:off x="457199" y="1435100"/>
            <a:ext cx="3008315" cy="4691063"/>
          </a:xfrm>
          <a:prstGeom prst="rect">
            <a:avLst/>
          </a:prstGeom>
        </p:spPr>
        <p:txBody>
          <a:bodyPr>
            <a:normAutofit fontScale="100000" lnSpcReduction="0"/>
          </a:bodyPr>
          <a:lstStyle/>
          <a:p>
            <a:pPr marL="0" indent="0">
              <a:spcBef>
                <a:spcPts val="300"/>
              </a:spcBef>
              <a:buSzTx/>
              <a:buNone/>
              <a:defRPr sz="1400"/>
            </a:pPr>
          </a:p>
        </p:txBody>
      </p:sp>
      <p:sp>
        <p:nvSpPr>
          <p:cNvPr id="82" name="Shape 8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spTree>
      <p:nvGrpSpPr>
        <p:cNvPr id="1" name=""/>
        <p:cNvGrpSpPr/>
        <p:nvPr/>
      </p:nvGrpSpPr>
      <p:grpSpPr>
        <a:xfrm>
          <a:off x="0" y="0"/>
          <a:ext cx="0" cy="0"/>
          <a:chOff x="0" y="0"/>
          <a:chExt cx="0" cy="0"/>
        </a:xfrm>
      </p:grpSpPr>
      <p:sp>
        <p:nvSpPr>
          <p:cNvPr id="89" name="Shape 89"/>
          <p:cNvSpPr/>
          <p:nvPr>
            <p:ph type="title"/>
          </p:nvPr>
        </p:nvSpPr>
        <p:spPr>
          <a:xfrm>
            <a:off x="1792288" y="4800600"/>
            <a:ext cx="5486401" cy="566738"/>
          </a:xfrm>
          <a:prstGeom prst="rect">
            <a:avLst/>
          </a:prstGeom>
        </p:spPr>
        <p:txBody>
          <a:bodyPr anchor="b">
            <a:normAutofit fontScale="100000" lnSpcReduction="0"/>
          </a:bodyPr>
          <a:lstStyle>
            <a:lvl1pPr>
              <a:defRPr b="1" sz="2000"/>
            </a:lvl1pPr>
          </a:lstStyle>
          <a:p>
            <a:pPr/>
            <a:r>
              <a:t>Title Text</a:t>
            </a:r>
          </a:p>
        </p:txBody>
      </p:sp>
      <p:sp>
        <p:nvSpPr>
          <p:cNvPr id="90" name="Shape 90"/>
          <p:cNvSpPr/>
          <p:nvPr>
            <p:ph type="pic" sz="half" idx="13"/>
          </p:nvPr>
        </p:nvSpPr>
        <p:spPr>
          <a:xfrm>
            <a:off x="1792288" y="612775"/>
            <a:ext cx="5486401" cy="4114800"/>
          </a:xfrm>
          <a:prstGeom prst="rect">
            <a:avLst/>
          </a:prstGeom>
        </p:spPr>
        <p:txBody>
          <a:bodyPr lIns="91439" rIns="91439"/>
          <a:lstStyle/>
          <a:p>
            <a:pPr/>
          </a:p>
        </p:txBody>
      </p:sp>
      <p:sp>
        <p:nvSpPr>
          <p:cNvPr id="91" name="Shape 91"/>
          <p:cNvSpPr/>
          <p:nvPr>
            <p:ph type="body" sz="quarter" idx="1"/>
          </p:nvPr>
        </p:nvSpPr>
        <p:spPr>
          <a:xfrm>
            <a:off x="1792288" y="5367337"/>
            <a:ext cx="5486401" cy="804863"/>
          </a:xfrm>
          <a:prstGeom prst="rect">
            <a:avLst/>
          </a:prstGeom>
        </p:spPr>
        <p:txBody>
          <a:bodyPr>
            <a:normAutofit fontScale="100000" lnSpcReduction="0"/>
          </a:bodyPr>
          <a:lstStyle>
            <a:lvl1pPr marL="0" indent="0">
              <a:spcBef>
                <a:spcPts val="300"/>
              </a:spcBef>
              <a:buSzTx/>
              <a:buNone/>
              <a:defRPr sz="1400"/>
            </a:lvl1pPr>
            <a:lvl2pPr marL="0" indent="457200">
              <a:spcBef>
                <a:spcPts val="300"/>
              </a:spcBef>
              <a:buSzTx/>
              <a:buNone/>
              <a:defRPr sz="1400"/>
            </a:lvl2pPr>
            <a:lvl3pPr marL="0" indent="914400">
              <a:spcBef>
                <a:spcPts val="300"/>
              </a:spcBef>
              <a:buSzTx/>
              <a:buNone/>
              <a:defRPr sz="1400"/>
            </a:lvl3pPr>
            <a:lvl4pPr marL="0" indent="1371600">
              <a:spcBef>
                <a:spcPts val="300"/>
              </a:spcBef>
              <a:buSzTx/>
              <a:buNone/>
              <a:defRPr sz="1400"/>
            </a:lvl4pPr>
            <a:lvl5pPr marL="0" indent="1828800">
              <a:spcBef>
                <a:spcPts val="300"/>
              </a:spcBef>
              <a:buSz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92" name="Shape 9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slideLayout" Target="../slideLayouts/slideLayout1.xml"/><Relationship Id="rId7" Type="http://schemas.openxmlformats.org/officeDocument/2006/relationships/slideLayout" Target="../slideLayouts/slideLayout2.xml"/><Relationship Id="rId8" Type="http://schemas.openxmlformats.org/officeDocument/2006/relationships/slideLayout" Target="../slideLayouts/slideLayout3.xml"/><Relationship Id="rId9" Type="http://schemas.openxmlformats.org/officeDocument/2006/relationships/slideLayout" Target="../slideLayouts/slideLayout4.xml"/><Relationship Id="rId10" Type="http://schemas.openxmlformats.org/officeDocument/2006/relationships/slideLayout" Target="../slideLayouts/slideLayout5.xml"/><Relationship Id="rId11" Type="http://schemas.openxmlformats.org/officeDocument/2006/relationships/slideLayout" Target="../slideLayouts/slideLayout6.xml"/><Relationship Id="rId12" Type="http://schemas.openxmlformats.org/officeDocument/2006/relationships/slideLayout" Target="../slideLayouts/slideLayout7.xml"/><Relationship Id="rId13" Type="http://schemas.openxmlformats.org/officeDocument/2006/relationships/slideLayout" Target="../slideLayouts/slideLayout8.xml"/><Relationship Id="rId14" Type="http://schemas.openxmlformats.org/officeDocument/2006/relationships/slideLayout" Target="../slideLayouts/slideLayout9.xml"/><Relationship Id="rId15" Type="http://schemas.openxmlformats.org/officeDocument/2006/relationships/slideLayout" Target="../slideLayouts/slideLayout10.xml"/><Relationship Id="rId16"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Off val="44000"/>
          </a:schemeClr>
        </a:solidFill>
      </p:bgPr>
    </p:bg>
    <p:spTree>
      <p:nvGrpSpPr>
        <p:cNvPr id="1" name=""/>
        <p:cNvGrpSpPr/>
        <p:nvPr/>
      </p:nvGrpSpPr>
      <p:grpSpPr>
        <a:xfrm>
          <a:off x="0" y="0"/>
          <a:ext cx="0" cy="0"/>
          <a:chOff x="0" y="0"/>
          <a:chExt cx="0" cy="0"/>
        </a:xfrm>
      </p:grpSpPr>
      <p:pic>
        <p:nvPicPr>
          <p:cNvPr id="2" name="image1.png" descr="master05_image002"/>
          <p:cNvPicPr>
            <a:picLocks noChangeAspect="1"/>
          </p:cNvPicPr>
          <p:nvPr/>
        </p:nvPicPr>
        <p:blipFill>
          <a:blip r:embed="rId2">
            <a:extLst/>
          </a:blip>
          <a:stretch>
            <a:fillRect/>
          </a:stretch>
        </p:blipFill>
        <p:spPr>
          <a:xfrm>
            <a:off x="7489825" y="98425"/>
            <a:ext cx="1141413" cy="1033463"/>
          </a:xfrm>
          <a:prstGeom prst="rect">
            <a:avLst/>
          </a:prstGeom>
          <a:ln w="12700">
            <a:miter lim="400000"/>
          </a:ln>
        </p:spPr>
      </p:pic>
      <p:sp>
        <p:nvSpPr>
          <p:cNvPr id="3" name="Shape 3"/>
          <p:cNvSpPr/>
          <p:nvPr/>
        </p:nvSpPr>
        <p:spPr>
          <a:xfrm>
            <a:off x="685800" y="6248400"/>
            <a:ext cx="7772400" cy="0"/>
          </a:xfrm>
          <a:prstGeom prst="line">
            <a:avLst/>
          </a:prstGeom>
          <a:ln>
            <a:solidFill>
              <a:schemeClr val="accent2"/>
            </a:solidFill>
          </a:ln>
        </p:spPr>
        <p:txBody>
          <a:bodyPr lIns="45719" rIns="45719"/>
          <a:lstStyle/>
          <a:p>
            <a:pPr/>
          </a:p>
        </p:txBody>
      </p:sp>
      <p:sp>
        <p:nvSpPr>
          <p:cNvPr id="4" name="Shape 4"/>
          <p:cNvSpPr/>
          <p:nvPr/>
        </p:nvSpPr>
        <p:spPr>
          <a:xfrm>
            <a:off x="685800" y="1054100"/>
            <a:ext cx="7772400" cy="0"/>
          </a:xfrm>
          <a:prstGeom prst="line">
            <a:avLst/>
          </a:prstGeom>
          <a:ln>
            <a:solidFill>
              <a:schemeClr val="accent2"/>
            </a:solidFill>
          </a:ln>
        </p:spPr>
        <p:txBody>
          <a:bodyPr lIns="45719" rIns="45719"/>
          <a:lstStyle/>
          <a:p>
            <a:pPr/>
          </a:p>
        </p:txBody>
      </p:sp>
      <p:sp>
        <p:nvSpPr>
          <p:cNvPr id="5" name="Shape 5"/>
          <p:cNvSpPr/>
          <p:nvPr>
            <p:ph type="sldNum" sz="quarter" idx="2"/>
          </p:nvPr>
        </p:nvSpPr>
        <p:spPr>
          <a:xfrm>
            <a:off x="4440009" y="6337300"/>
            <a:ext cx="263982" cy="269240"/>
          </a:xfrm>
          <a:prstGeom prst="rect">
            <a:avLst/>
          </a:prstGeom>
          <a:ln w="12700">
            <a:miter lim="400000"/>
          </a:ln>
        </p:spPr>
        <p:txBody>
          <a:bodyPr wrap="none" lIns="45719" rIns="45719">
            <a:spAutoFit/>
          </a:bodyPr>
          <a:lstStyle>
            <a:lvl1pPr algn="ctr">
              <a:defRPr sz="1200">
                <a:solidFill>
                  <a:srgbClr val="003366"/>
                </a:solidFill>
                <a:effectLst>
                  <a:outerShdw sx="100000" sy="100000" kx="0" ky="0" algn="b" rotWithShape="0" blurRad="38100" dist="38100" dir="2700000">
                    <a:srgbClr val="C0C0C0"/>
                  </a:outerShdw>
                </a:effectLst>
                <a:latin typeface="Trebuchet MS"/>
                <a:ea typeface="Trebuchet MS"/>
                <a:cs typeface="Trebuchet MS"/>
                <a:sym typeface="Trebuchet MS"/>
              </a:defRPr>
            </a:lvl1pPr>
          </a:lstStyle>
          <a:p>
            <a:pPr/>
            <a:fld id="{86CB4B4D-7CA3-9044-876B-883B54F8677D}" type="slidenum"/>
          </a:p>
        </p:txBody>
      </p:sp>
      <p:sp>
        <p:nvSpPr>
          <p:cNvPr id="6" name="Shape 6"/>
          <p:cNvSpPr/>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7" name="Shape 7"/>
          <p:cNvSpPr/>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buBlip>
                <a:blip r:embed="rId3"/>
              </a:buBlip>
            </a:lvl1pPr>
            <a:lvl2pPr>
              <a:buBlip>
                <a:blip r:embed="rId4"/>
              </a:buBlip>
            </a:lvl2pPr>
            <a:lvl3pPr>
              <a:buBlip>
                <a:blip r:embed="rId5"/>
              </a:buBlip>
            </a:lvl3pPr>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3366"/>
          </a:solidFill>
          <a:effectLst>
            <a:outerShdw sx="100000" sy="100000" kx="0" ky="0" algn="b" rotWithShape="0" blurRad="38100" dist="38100" dir="2700000">
              <a:srgbClr val="C0C0C0"/>
            </a:outerShdw>
          </a:effectLst>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3366"/>
          </a:solidFill>
          <a:effectLst>
            <a:outerShdw sx="100000" sy="100000" kx="0" ky="0" algn="b" rotWithShape="0" blurRad="38100" dist="38100" dir="2700000">
              <a:srgbClr val="C0C0C0"/>
            </a:outerShdw>
          </a:effectLst>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3366"/>
          </a:solidFill>
          <a:effectLst>
            <a:outerShdw sx="100000" sy="100000" kx="0" ky="0" algn="b" rotWithShape="0" blurRad="38100" dist="38100" dir="2700000">
              <a:srgbClr val="C0C0C0"/>
            </a:outerShdw>
          </a:effectLst>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3366"/>
          </a:solidFill>
          <a:effectLst>
            <a:outerShdw sx="100000" sy="100000" kx="0" ky="0" algn="b" rotWithShape="0" blurRad="38100" dist="38100" dir="2700000">
              <a:srgbClr val="C0C0C0"/>
            </a:outerShdw>
          </a:effectLst>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3366"/>
          </a:solidFill>
          <a:effectLst>
            <a:outerShdw sx="100000" sy="100000" kx="0" ky="0" algn="b" rotWithShape="0" blurRad="38100" dist="38100" dir="2700000">
              <a:srgbClr val="C0C0C0"/>
            </a:outerShdw>
          </a:effectLst>
          <a:uFillTx/>
          <a:latin typeface="Arial"/>
          <a:ea typeface="Arial"/>
          <a:cs typeface="Arial"/>
          <a:sym typeface="Arial"/>
        </a:defRPr>
      </a:lvl5pPr>
      <a:lvl6pPr marL="0" marR="0" indent="457200" algn="l" defTabSz="914400" rtl="0" latinLnBrk="0">
        <a:lnSpc>
          <a:spcPct val="100000"/>
        </a:lnSpc>
        <a:spcBef>
          <a:spcPts val="0"/>
        </a:spcBef>
        <a:spcAft>
          <a:spcPts val="0"/>
        </a:spcAft>
        <a:buClrTx/>
        <a:buSzTx/>
        <a:buFontTx/>
        <a:buNone/>
        <a:tabLst/>
        <a:defRPr b="0" baseline="0" cap="none" i="0" spc="0" strike="noStrike" sz="2800" u="none">
          <a:ln>
            <a:noFill/>
          </a:ln>
          <a:solidFill>
            <a:srgbClr val="003366"/>
          </a:solidFill>
          <a:effectLst>
            <a:outerShdw sx="100000" sy="100000" kx="0" ky="0" algn="b" rotWithShape="0" blurRad="38100" dist="38100" dir="2700000">
              <a:srgbClr val="C0C0C0"/>
            </a:outerShdw>
          </a:effectLst>
          <a:uFillTx/>
          <a:latin typeface="Arial"/>
          <a:ea typeface="Arial"/>
          <a:cs typeface="Arial"/>
          <a:sym typeface="Arial"/>
        </a:defRPr>
      </a:lvl6pPr>
      <a:lvl7pPr marL="0" marR="0" indent="914400" algn="l" defTabSz="914400" rtl="0" latinLnBrk="0">
        <a:lnSpc>
          <a:spcPct val="100000"/>
        </a:lnSpc>
        <a:spcBef>
          <a:spcPts val="0"/>
        </a:spcBef>
        <a:spcAft>
          <a:spcPts val="0"/>
        </a:spcAft>
        <a:buClrTx/>
        <a:buSzTx/>
        <a:buFontTx/>
        <a:buNone/>
        <a:tabLst/>
        <a:defRPr b="0" baseline="0" cap="none" i="0" spc="0" strike="noStrike" sz="2800" u="none">
          <a:ln>
            <a:noFill/>
          </a:ln>
          <a:solidFill>
            <a:srgbClr val="003366"/>
          </a:solidFill>
          <a:effectLst>
            <a:outerShdw sx="100000" sy="100000" kx="0" ky="0" algn="b" rotWithShape="0" blurRad="38100" dist="38100" dir="2700000">
              <a:srgbClr val="C0C0C0"/>
            </a:outerShdw>
          </a:effectLst>
          <a:uFillTx/>
          <a:latin typeface="Arial"/>
          <a:ea typeface="Arial"/>
          <a:cs typeface="Arial"/>
          <a:sym typeface="Arial"/>
        </a:defRPr>
      </a:lvl7pPr>
      <a:lvl8pPr marL="0" marR="0" indent="1371600" algn="l" defTabSz="914400" rtl="0" latinLnBrk="0">
        <a:lnSpc>
          <a:spcPct val="100000"/>
        </a:lnSpc>
        <a:spcBef>
          <a:spcPts val="0"/>
        </a:spcBef>
        <a:spcAft>
          <a:spcPts val="0"/>
        </a:spcAft>
        <a:buClrTx/>
        <a:buSzTx/>
        <a:buFontTx/>
        <a:buNone/>
        <a:tabLst/>
        <a:defRPr b="0" baseline="0" cap="none" i="0" spc="0" strike="noStrike" sz="2800" u="none">
          <a:ln>
            <a:noFill/>
          </a:ln>
          <a:solidFill>
            <a:srgbClr val="003366"/>
          </a:solidFill>
          <a:effectLst>
            <a:outerShdw sx="100000" sy="100000" kx="0" ky="0" algn="b" rotWithShape="0" blurRad="38100" dist="38100" dir="2700000">
              <a:srgbClr val="C0C0C0"/>
            </a:outerShdw>
          </a:effectLst>
          <a:uFillTx/>
          <a:latin typeface="Arial"/>
          <a:ea typeface="Arial"/>
          <a:cs typeface="Arial"/>
          <a:sym typeface="Arial"/>
        </a:defRPr>
      </a:lvl8pPr>
      <a:lvl9pPr marL="0" marR="0" indent="1828800" algn="l" defTabSz="914400" rtl="0" latinLnBrk="0">
        <a:lnSpc>
          <a:spcPct val="100000"/>
        </a:lnSpc>
        <a:spcBef>
          <a:spcPts val="0"/>
        </a:spcBef>
        <a:spcAft>
          <a:spcPts val="0"/>
        </a:spcAft>
        <a:buClrTx/>
        <a:buSzTx/>
        <a:buFontTx/>
        <a:buNone/>
        <a:tabLst/>
        <a:defRPr b="0" baseline="0" cap="none" i="0" spc="0" strike="noStrike" sz="2800" u="none">
          <a:ln>
            <a:noFill/>
          </a:ln>
          <a:solidFill>
            <a:srgbClr val="003366"/>
          </a:solidFill>
          <a:effectLst>
            <a:outerShdw sx="100000" sy="100000" kx="0" ky="0" algn="b" rotWithShape="0" blurRad="38100" dist="38100" dir="2700000">
              <a:srgbClr val="C0C0C0"/>
            </a:outerShdw>
          </a:effectLst>
          <a:uFillTx/>
          <a:latin typeface="Arial"/>
          <a:ea typeface="Arial"/>
          <a:cs typeface="Arial"/>
          <a:sym typeface="Arial"/>
        </a:defRPr>
      </a:lvl9pPr>
    </p:titleStyle>
    <p:bodyStyle>
      <a:lvl1pPr marL="342900" marR="0" indent="-342900" algn="l" defTabSz="914400" rtl="0" latinLnBrk="0">
        <a:lnSpc>
          <a:spcPct val="100000"/>
        </a:lnSpc>
        <a:spcBef>
          <a:spcPts val="500"/>
        </a:spcBef>
        <a:spcAft>
          <a:spcPts val="0"/>
        </a:spcAft>
        <a:buClrTx/>
        <a:buSzPct val="60000"/>
        <a:buFontTx/>
        <a:buBlip>
          <a:blip r:embed="rId3"/>
        </a:buBlip>
        <a:tabLst/>
        <a:defRPr b="0" baseline="0" cap="none" i="0" spc="0" strike="noStrike" sz="2400" u="none">
          <a:ln>
            <a:noFill/>
          </a:ln>
          <a:solidFill>
            <a:srgbClr val="000000"/>
          </a:solidFill>
          <a:uFillTx/>
          <a:latin typeface="Arial"/>
          <a:ea typeface="Arial"/>
          <a:cs typeface="Arial"/>
          <a:sym typeface="Arial"/>
        </a:defRPr>
      </a:lvl1pPr>
      <a:lvl2pPr marL="768927" marR="0" indent="-311727" algn="l" defTabSz="914400" rtl="0" latinLnBrk="0">
        <a:lnSpc>
          <a:spcPct val="100000"/>
        </a:lnSpc>
        <a:spcBef>
          <a:spcPts val="500"/>
        </a:spcBef>
        <a:spcAft>
          <a:spcPts val="0"/>
        </a:spcAft>
        <a:buClrTx/>
        <a:buSzPct val="75000"/>
        <a:buFontTx/>
        <a:buBlip>
          <a:blip r:embed="rId4"/>
        </a:buBlip>
        <a:tabLst/>
        <a:defRPr b="0" baseline="0" cap="none" i="0" spc="0" strike="noStrike" sz="2400" u="none">
          <a:ln>
            <a:noFill/>
          </a:ln>
          <a:solidFill>
            <a:srgbClr val="000000"/>
          </a:solidFill>
          <a:uFillTx/>
          <a:latin typeface="Arial"/>
          <a:ea typeface="Arial"/>
          <a:cs typeface="Arial"/>
          <a:sym typeface="Arial"/>
        </a:defRPr>
      </a:lvl2pPr>
      <a:lvl3pPr marL="1188719" marR="0" indent="-274319" algn="l" defTabSz="914400" rtl="0" latinLnBrk="0">
        <a:lnSpc>
          <a:spcPct val="100000"/>
        </a:lnSpc>
        <a:spcBef>
          <a:spcPts val="500"/>
        </a:spcBef>
        <a:spcAft>
          <a:spcPts val="0"/>
        </a:spcAft>
        <a:buClrTx/>
        <a:buSzPct val="70000"/>
        <a:buFontTx/>
        <a:buBlip>
          <a:blip r:embed="rId5"/>
        </a:buBlip>
        <a:tabLst/>
        <a:defRPr b="0" baseline="0" cap="none" i="0" spc="0" strike="noStrike" sz="2400" u="none">
          <a:ln>
            <a:noFill/>
          </a:ln>
          <a:solidFill>
            <a:srgbClr val="000000"/>
          </a:solidFill>
          <a:uFillTx/>
          <a:latin typeface="Arial"/>
          <a:ea typeface="Arial"/>
          <a:cs typeface="Arial"/>
          <a:sym typeface="Arial"/>
        </a:defRPr>
      </a:lvl3pPr>
      <a:lvl4pPr marL="1676400" marR="0" indent="-304800" algn="l" defTabSz="914400" rtl="0" latinLnBrk="0">
        <a:lnSpc>
          <a:spcPct val="100000"/>
        </a:lnSpc>
        <a:spcBef>
          <a:spcPts val="500"/>
        </a:spcBef>
        <a:spcAft>
          <a:spcPts val="0"/>
        </a:spcAft>
        <a:buClrTx/>
        <a:buSzPct val="100000"/>
        <a:buFontTx/>
        <a:buChar char="–"/>
        <a:tabLst/>
        <a:defRPr b="0" baseline="0" cap="none" i="0" spc="0" strike="noStrike" sz="2400" u="none">
          <a:ln>
            <a:noFill/>
          </a:ln>
          <a:solidFill>
            <a:srgbClr val="000000"/>
          </a:solidFill>
          <a:uFillTx/>
          <a:latin typeface="Arial"/>
          <a:ea typeface="Arial"/>
          <a:cs typeface="Arial"/>
          <a:sym typeface="Arial"/>
        </a:defRPr>
      </a:lvl4pPr>
      <a:lvl5pPr marL="2171700" marR="0" indent="-342900" algn="l" defTabSz="914400" rtl="0" latinLnBrk="0">
        <a:lnSpc>
          <a:spcPct val="100000"/>
        </a:lnSpc>
        <a:spcBef>
          <a:spcPts val="500"/>
        </a:spcBef>
        <a:spcAft>
          <a:spcPts val="0"/>
        </a:spcAft>
        <a:buClrTx/>
        <a:buSzPct val="100000"/>
        <a:buFontTx/>
        <a:buChar char="»"/>
        <a:tabLst/>
        <a:defRPr b="0" baseline="0" cap="none" i="0" spc="0" strike="noStrike" sz="2400" u="none">
          <a:ln>
            <a:noFill/>
          </a:ln>
          <a:solidFill>
            <a:srgbClr val="000000"/>
          </a:solidFill>
          <a:uFillTx/>
          <a:latin typeface="Arial"/>
          <a:ea typeface="Arial"/>
          <a:cs typeface="Arial"/>
          <a:sym typeface="Arial"/>
        </a:defRPr>
      </a:lvl5pPr>
      <a:lvl6pPr marL="2628900" marR="0" indent="-342900" algn="l" defTabSz="914400" rtl="0" latinLnBrk="0">
        <a:lnSpc>
          <a:spcPct val="100000"/>
        </a:lnSpc>
        <a:spcBef>
          <a:spcPts val="500"/>
        </a:spcBef>
        <a:spcAft>
          <a:spcPts val="0"/>
        </a:spcAft>
        <a:buClrTx/>
        <a:buSzPct val="100000"/>
        <a:buFontTx/>
        <a:buChar char="»"/>
        <a:tabLst/>
        <a:defRPr b="0" baseline="0" cap="none" i="0" spc="0" strike="noStrike" sz="2400" u="none">
          <a:ln>
            <a:noFill/>
          </a:ln>
          <a:solidFill>
            <a:srgbClr val="000000"/>
          </a:solidFill>
          <a:uFillTx/>
          <a:latin typeface="Arial"/>
          <a:ea typeface="Arial"/>
          <a:cs typeface="Arial"/>
          <a:sym typeface="Arial"/>
        </a:defRPr>
      </a:lvl6pPr>
      <a:lvl7pPr marL="3086100" marR="0" indent="-342900" algn="l" defTabSz="914400" rtl="0" latinLnBrk="0">
        <a:lnSpc>
          <a:spcPct val="100000"/>
        </a:lnSpc>
        <a:spcBef>
          <a:spcPts val="500"/>
        </a:spcBef>
        <a:spcAft>
          <a:spcPts val="0"/>
        </a:spcAft>
        <a:buClrTx/>
        <a:buSzPct val="100000"/>
        <a:buFontTx/>
        <a:buChar char="»"/>
        <a:tabLst/>
        <a:defRPr b="0" baseline="0" cap="none" i="0" spc="0" strike="noStrike" sz="2400" u="none">
          <a:ln>
            <a:noFill/>
          </a:ln>
          <a:solidFill>
            <a:srgbClr val="000000"/>
          </a:solidFill>
          <a:uFillTx/>
          <a:latin typeface="Arial"/>
          <a:ea typeface="Arial"/>
          <a:cs typeface="Arial"/>
          <a:sym typeface="Arial"/>
        </a:defRPr>
      </a:lvl7pPr>
      <a:lvl8pPr marL="3543300" marR="0" indent="-342900" algn="l" defTabSz="914400" rtl="0" latinLnBrk="0">
        <a:lnSpc>
          <a:spcPct val="100000"/>
        </a:lnSpc>
        <a:spcBef>
          <a:spcPts val="500"/>
        </a:spcBef>
        <a:spcAft>
          <a:spcPts val="0"/>
        </a:spcAft>
        <a:buClrTx/>
        <a:buSzPct val="100000"/>
        <a:buFontTx/>
        <a:buChar char="»"/>
        <a:tabLst/>
        <a:defRPr b="0" baseline="0" cap="none" i="0" spc="0" strike="noStrike" sz="2400" u="none">
          <a:ln>
            <a:noFill/>
          </a:ln>
          <a:solidFill>
            <a:srgbClr val="000000"/>
          </a:solidFill>
          <a:uFillTx/>
          <a:latin typeface="Arial"/>
          <a:ea typeface="Arial"/>
          <a:cs typeface="Arial"/>
          <a:sym typeface="Arial"/>
        </a:defRPr>
      </a:lvl8pPr>
      <a:lvl9pPr marL="4000500" marR="0" indent="-342900" algn="l" defTabSz="914400" rtl="0" latinLnBrk="0">
        <a:lnSpc>
          <a:spcPct val="100000"/>
        </a:lnSpc>
        <a:spcBef>
          <a:spcPts val="500"/>
        </a:spcBef>
        <a:spcAft>
          <a:spcPts val="0"/>
        </a:spcAft>
        <a:buClrTx/>
        <a:buSzPct val="100000"/>
        <a:buFontTx/>
        <a:buChar char="»"/>
        <a:tabLst/>
        <a:defRPr b="0" baseline="0" cap="none" i="0" spc="0" strike="noStrike" sz="2400" u="none">
          <a:ln>
            <a:noFill/>
          </a:ln>
          <a:solidFill>
            <a:srgbClr val="000000"/>
          </a:solidFill>
          <a:uFillTx/>
          <a:latin typeface="Arial"/>
          <a:ea typeface="Arial"/>
          <a:cs typeface="Arial"/>
          <a:sym typeface="Arial"/>
        </a:defRPr>
      </a:lvl9pPr>
    </p:bodyStyle>
    <p:otherStyle>
      <a:lvl1pPr marL="0" marR="0" indent="0" algn="ct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effectLst>
            <a:outerShdw sx="100000" sy="100000" kx="0" ky="0" algn="b" rotWithShape="0" blurRad="38100" dist="38100" dir="2700000">
              <a:srgbClr val="C0C0C0"/>
            </a:outerShdw>
          </a:effectLst>
          <a:uFillTx/>
          <a:latin typeface="+mn-lt"/>
          <a:ea typeface="+mn-ea"/>
          <a:cs typeface="+mn-cs"/>
          <a:sym typeface="Trebuchet MS"/>
        </a:defRPr>
      </a:lvl1pPr>
      <a:lvl2pPr marL="0" marR="0" indent="457200" algn="ct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effectLst>
            <a:outerShdw sx="100000" sy="100000" kx="0" ky="0" algn="b" rotWithShape="0" blurRad="38100" dist="38100" dir="2700000">
              <a:srgbClr val="C0C0C0"/>
            </a:outerShdw>
          </a:effectLst>
          <a:uFillTx/>
          <a:latin typeface="+mn-lt"/>
          <a:ea typeface="+mn-ea"/>
          <a:cs typeface="+mn-cs"/>
          <a:sym typeface="Trebuchet MS"/>
        </a:defRPr>
      </a:lvl2pPr>
      <a:lvl3pPr marL="0" marR="0" indent="914400" algn="ct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effectLst>
            <a:outerShdw sx="100000" sy="100000" kx="0" ky="0" algn="b" rotWithShape="0" blurRad="38100" dist="38100" dir="2700000">
              <a:srgbClr val="C0C0C0"/>
            </a:outerShdw>
          </a:effectLst>
          <a:uFillTx/>
          <a:latin typeface="+mn-lt"/>
          <a:ea typeface="+mn-ea"/>
          <a:cs typeface="+mn-cs"/>
          <a:sym typeface="Trebuchet MS"/>
        </a:defRPr>
      </a:lvl3pPr>
      <a:lvl4pPr marL="0" marR="0" indent="1371600" algn="ct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effectLst>
            <a:outerShdw sx="100000" sy="100000" kx="0" ky="0" algn="b" rotWithShape="0" blurRad="38100" dist="38100" dir="2700000">
              <a:srgbClr val="C0C0C0"/>
            </a:outerShdw>
          </a:effectLst>
          <a:uFillTx/>
          <a:latin typeface="+mn-lt"/>
          <a:ea typeface="+mn-ea"/>
          <a:cs typeface="+mn-cs"/>
          <a:sym typeface="Trebuchet MS"/>
        </a:defRPr>
      </a:lvl4pPr>
      <a:lvl5pPr marL="0" marR="0" indent="1828800" algn="ct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effectLst>
            <a:outerShdw sx="100000" sy="100000" kx="0" ky="0" algn="b" rotWithShape="0" blurRad="38100" dist="38100" dir="2700000">
              <a:srgbClr val="C0C0C0"/>
            </a:outerShdw>
          </a:effectLst>
          <a:uFillTx/>
          <a:latin typeface="+mn-lt"/>
          <a:ea typeface="+mn-ea"/>
          <a:cs typeface="+mn-cs"/>
          <a:sym typeface="Trebuchet MS"/>
        </a:defRPr>
      </a:lvl5pPr>
      <a:lvl6pPr marL="0" marR="0" indent="2286000" algn="ct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effectLst>
            <a:outerShdw sx="100000" sy="100000" kx="0" ky="0" algn="b" rotWithShape="0" blurRad="38100" dist="38100" dir="2700000">
              <a:srgbClr val="C0C0C0"/>
            </a:outerShdw>
          </a:effectLst>
          <a:uFillTx/>
          <a:latin typeface="+mn-lt"/>
          <a:ea typeface="+mn-ea"/>
          <a:cs typeface="+mn-cs"/>
          <a:sym typeface="Trebuchet MS"/>
        </a:defRPr>
      </a:lvl6pPr>
      <a:lvl7pPr marL="0" marR="0" indent="2743200" algn="ct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effectLst>
            <a:outerShdw sx="100000" sy="100000" kx="0" ky="0" algn="b" rotWithShape="0" blurRad="38100" dist="38100" dir="2700000">
              <a:srgbClr val="C0C0C0"/>
            </a:outerShdw>
          </a:effectLst>
          <a:uFillTx/>
          <a:latin typeface="+mn-lt"/>
          <a:ea typeface="+mn-ea"/>
          <a:cs typeface="+mn-cs"/>
          <a:sym typeface="Trebuchet MS"/>
        </a:defRPr>
      </a:lvl7pPr>
      <a:lvl8pPr marL="0" marR="0" indent="3200400" algn="ct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effectLst>
            <a:outerShdw sx="100000" sy="100000" kx="0" ky="0" algn="b" rotWithShape="0" blurRad="38100" dist="38100" dir="2700000">
              <a:srgbClr val="C0C0C0"/>
            </a:outerShdw>
          </a:effectLst>
          <a:uFillTx/>
          <a:latin typeface="+mn-lt"/>
          <a:ea typeface="+mn-ea"/>
          <a:cs typeface="+mn-cs"/>
          <a:sym typeface="Trebuchet MS"/>
        </a:defRPr>
      </a:lvl8pPr>
      <a:lvl9pPr marL="0" marR="0" indent="3657600" algn="ct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effectLst>
            <a:outerShdw sx="100000" sy="100000" kx="0" ky="0" algn="b" rotWithShape="0" blurRad="38100" dist="38100" dir="2700000">
              <a:srgbClr val="C0C0C0"/>
            </a:outerShdw>
          </a:effectLst>
          <a:uFillTx/>
          <a:latin typeface="+mn-lt"/>
          <a:ea typeface="+mn-ea"/>
          <a:cs typeface="+mn-cs"/>
          <a:sym typeface="Trebuchet M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 Id="rId3" Type="http://schemas.openxmlformats.org/officeDocument/2006/relationships/image" Target="../media/image9.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 Id="rId3" Type="http://schemas.openxmlformats.org/officeDocument/2006/relationships/image" Target="../media/image11.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 Id="rId3" Type="http://schemas.openxmlformats.org/officeDocument/2006/relationships/image" Target="../media/image19.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 Id="rId3" Type="http://schemas.openxmlformats.org/officeDocument/2006/relationships/image" Target="../media/image21.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 Id="rId3" Type="http://schemas.openxmlformats.org/officeDocument/2006/relationships/image" Target="../media/image23.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Shape 119"/>
          <p:cNvSpPr/>
          <p:nvPr>
            <p:ph type="title"/>
          </p:nvPr>
        </p:nvSpPr>
        <p:spPr>
          <a:xfrm>
            <a:off x="685800" y="2101850"/>
            <a:ext cx="7772400" cy="889000"/>
          </a:xfrm>
          <a:prstGeom prst="rect">
            <a:avLst/>
          </a:prstGeom>
        </p:spPr>
        <p:txBody>
          <a:bodyPr/>
          <a:lstStyle>
            <a:lvl1pPr>
              <a:defRPr sz="3200"/>
            </a:lvl1pPr>
          </a:lstStyle>
          <a:p>
            <a:pPr/>
            <a:r>
              <a:t>Power Enjoy Project</a:t>
            </a:r>
          </a:p>
        </p:txBody>
      </p:sp>
      <p:sp>
        <p:nvSpPr>
          <p:cNvPr id="120" name="Shape 120"/>
          <p:cNvSpPr/>
          <p:nvPr>
            <p:ph type="body" sz="quarter" idx="1"/>
          </p:nvPr>
        </p:nvSpPr>
        <p:spPr>
          <a:xfrm>
            <a:off x="6431361" y="5013176"/>
            <a:ext cx="2023645" cy="914401"/>
          </a:xfrm>
          <a:prstGeom prst="rect">
            <a:avLst/>
          </a:prstGeom>
        </p:spPr>
        <p:txBody>
          <a:bodyPr/>
          <a:lstStyle/>
          <a:p>
            <a:pPr algn="l" defTabSz="640079">
              <a:spcBef>
                <a:spcPts val="300"/>
              </a:spcBef>
              <a:defRPr sz="1260">
                <a:effectLst>
                  <a:outerShdw sx="100000" sy="100000" kx="0" ky="0" algn="b" rotWithShape="0" blurRad="26669" dist="26669" dir="2700000">
                    <a:srgbClr val="C0C0C0"/>
                  </a:outerShdw>
                </a:effectLst>
              </a:defRPr>
            </a:pPr>
            <a:r>
              <a:t>Team:</a:t>
            </a:r>
          </a:p>
          <a:p>
            <a:pPr algn="l" defTabSz="640079">
              <a:spcBef>
                <a:spcPts val="300"/>
              </a:spcBef>
              <a:defRPr sz="1260">
                <a:effectLst>
                  <a:outerShdw sx="100000" sy="100000" kx="0" ky="0" algn="b" rotWithShape="0" blurRad="26669" dist="26669" dir="2700000">
                    <a:srgbClr val="C0C0C0"/>
                  </a:outerShdw>
                </a:effectLst>
              </a:defRPr>
            </a:pPr>
            <a:r>
              <a:t>Marco FERNI</a:t>
            </a:r>
          </a:p>
          <a:p>
            <a:pPr algn="l" defTabSz="640079">
              <a:spcBef>
                <a:spcPts val="300"/>
              </a:spcBef>
              <a:defRPr sz="1260">
                <a:effectLst>
                  <a:outerShdw sx="100000" sy="100000" kx="0" ky="0" algn="b" rotWithShape="0" blurRad="26669" dist="26669" dir="2700000">
                    <a:srgbClr val="C0C0C0"/>
                  </a:outerShdw>
                </a:effectLst>
              </a:defRPr>
            </a:pPr>
            <a:r>
              <a:t>Angelo Claudio RE</a:t>
            </a:r>
          </a:p>
          <a:p>
            <a:pPr algn="l" defTabSz="640079">
              <a:spcBef>
                <a:spcPts val="300"/>
              </a:spcBef>
              <a:defRPr sz="1260">
                <a:effectLst>
                  <a:outerShdw sx="100000" sy="100000" kx="0" ky="0" algn="b" rotWithShape="0" blurRad="26669" dist="26669" dir="2700000">
                    <a:srgbClr val="C0C0C0"/>
                  </a:outerShdw>
                </a:effectLst>
              </a:defRPr>
            </a:pPr>
            <a:r>
              <a:t>Gabriele TERMIGNONE</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2" name="Shape 152"/>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3" name="Shape 153"/>
          <p:cNvSpPr/>
          <p:nvPr>
            <p:ph type="title"/>
          </p:nvPr>
        </p:nvSpPr>
        <p:spPr>
          <a:xfrm>
            <a:off x="685800" y="2101850"/>
            <a:ext cx="7772400" cy="889000"/>
          </a:xfrm>
          <a:prstGeom prst="rect">
            <a:avLst/>
          </a:prstGeom>
        </p:spPr>
        <p:txBody>
          <a:bodyPr/>
          <a:lstStyle>
            <a:lvl1pPr>
              <a:defRPr sz="3200"/>
            </a:lvl1pPr>
          </a:lstStyle>
          <a:p>
            <a:pPr/>
            <a:r>
              <a:t>Goals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 name="Shape 155"/>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7" name="Shape 157"/>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8" name="Shape 158"/>
          <p:cNvSpPr/>
          <p:nvPr>
            <p:ph type="title"/>
          </p:nvPr>
        </p:nvSpPr>
        <p:spPr>
          <a:xfrm>
            <a:off x="685800" y="2101850"/>
            <a:ext cx="7772400" cy="889000"/>
          </a:xfrm>
          <a:prstGeom prst="rect">
            <a:avLst/>
          </a:prstGeom>
        </p:spPr>
        <p:txBody>
          <a:bodyPr/>
          <a:lstStyle>
            <a:lvl1pPr>
              <a:defRPr sz="3200"/>
            </a:lvl1pPr>
          </a:lstStyle>
          <a:p>
            <a:pPr/>
            <a:r>
              <a:t>Use Case Diagram</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 name="Shape 160"/>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2" name="Shape 162"/>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3" name="Shape 163"/>
          <p:cNvSpPr/>
          <p:nvPr>
            <p:ph type="title"/>
          </p:nvPr>
        </p:nvSpPr>
        <p:spPr>
          <a:xfrm>
            <a:off x="685800" y="2101850"/>
            <a:ext cx="7772400" cy="889000"/>
          </a:xfrm>
          <a:prstGeom prst="rect">
            <a:avLst/>
          </a:prstGeom>
        </p:spPr>
        <p:txBody>
          <a:bodyPr/>
          <a:lstStyle>
            <a:lvl1pPr>
              <a:defRPr sz="3200"/>
            </a:lvl1pPr>
          </a:lstStyle>
          <a:p>
            <a:pPr/>
            <a:r>
              <a:t>Class Diagram</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5" name="Shape 165"/>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Shape 167"/>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8" name="Shape 168"/>
          <p:cNvSpPr/>
          <p:nvPr>
            <p:ph type="title"/>
          </p:nvPr>
        </p:nvSpPr>
        <p:spPr>
          <a:xfrm>
            <a:off x="685800" y="2101850"/>
            <a:ext cx="7772400" cy="889000"/>
          </a:xfrm>
          <a:prstGeom prst="rect">
            <a:avLst/>
          </a:prstGeom>
        </p:spPr>
        <p:txBody>
          <a:bodyPr/>
          <a:lstStyle>
            <a:lvl1pPr>
              <a:defRPr sz="3200"/>
            </a:lvl1pPr>
          </a:lstStyle>
          <a:p>
            <a:pPr/>
            <a:r>
              <a:t>Alloy example</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0" name="Shape 170"/>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2" name="Shape 172"/>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3" name="Shape 173"/>
          <p:cNvSpPr/>
          <p:nvPr>
            <p:ph type="title"/>
          </p:nvPr>
        </p:nvSpPr>
        <p:spPr>
          <a:xfrm>
            <a:off x="685800" y="2101850"/>
            <a:ext cx="7772400" cy="889000"/>
          </a:xfrm>
          <a:prstGeom prst="rect">
            <a:avLst/>
          </a:prstGeom>
        </p:spPr>
        <p:txBody>
          <a:bodyPr/>
          <a:lstStyle>
            <a:lvl1pPr defTabSz="868680">
              <a:defRPr sz="3040">
                <a:effectLst>
                  <a:outerShdw sx="100000" sy="100000" kx="0" ky="0" algn="b" rotWithShape="0" blurRad="36195" dist="36195" dir="2700000">
                    <a:srgbClr val="C0C0C0"/>
                  </a:outerShdw>
                </a:effectLst>
              </a:defRPr>
            </a:lvl1pPr>
          </a:lstStyle>
          <a:p>
            <a:pPr/>
            <a:r>
              <a:t>High level architecture / deployment diagram</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5" name="Shape 175"/>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2" name="Shape 122"/>
          <p:cNvSpPr/>
          <p:nvPr>
            <p:ph type="title"/>
          </p:nvPr>
        </p:nvSpPr>
        <p:spPr>
          <a:prstGeom prst="rect">
            <a:avLst/>
          </a:prstGeom>
        </p:spPr>
        <p:txBody>
          <a:bodyPr/>
          <a:lstStyle/>
          <a:p>
            <a:pPr/>
            <a:r>
              <a:t>Overview</a:t>
            </a:r>
          </a:p>
        </p:txBody>
      </p:sp>
      <p:sp>
        <p:nvSpPr>
          <p:cNvPr id="123" name="Shape 123"/>
          <p:cNvSpPr/>
          <p:nvPr>
            <p:ph type="body" idx="1"/>
          </p:nvPr>
        </p:nvSpPr>
        <p:spPr>
          <a:prstGeom prst="rect">
            <a:avLst/>
          </a:prstGeom>
        </p:spPr>
        <p:txBody>
          <a:bodyPr/>
          <a:lstStyle/>
          <a:p>
            <a:pPr>
              <a:buBlip>
                <a:blip r:embed="rId2"/>
              </a:buBlip>
              <a:defRPr sz="1600"/>
            </a:pPr>
            <a:r>
              <a:t>Domain</a:t>
            </a:r>
          </a:p>
          <a:p>
            <a:pPr>
              <a:buBlip>
                <a:blip r:embed="rId2"/>
              </a:buBlip>
              <a:defRPr sz="1600"/>
            </a:pPr>
            <a:r>
              <a:t>Assumptions</a:t>
            </a:r>
          </a:p>
          <a:p>
            <a:pPr>
              <a:buBlip>
                <a:blip r:embed="rId2"/>
              </a:buBlip>
              <a:defRPr sz="1600"/>
            </a:pPr>
            <a:r>
              <a:t>Goals</a:t>
            </a:r>
          </a:p>
          <a:p>
            <a:pPr>
              <a:buBlip>
                <a:blip r:embed="rId2"/>
              </a:buBlip>
              <a:defRPr sz="1600"/>
            </a:pPr>
            <a:r>
              <a:t>Use case diagram</a:t>
            </a:r>
          </a:p>
          <a:p>
            <a:pPr>
              <a:buBlip>
                <a:blip r:embed="rId2"/>
              </a:buBlip>
              <a:defRPr sz="1600"/>
            </a:pPr>
            <a:r>
              <a:t>Class diagram</a:t>
            </a:r>
          </a:p>
          <a:p>
            <a:pPr>
              <a:buBlip>
                <a:blip r:embed="rId2"/>
              </a:buBlip>
              <a:defRPr sz="1600"/>
            </a:pPr>
            <a:r>
              <a:t>Alloy example</a:t>
            </a:r>
          </a:p>
          <a:p>
            <a:pPr>
              <a:buBlip>
                <a:blip r:embed="rId2"/>
              </a:buBlip>
              <a:defRPr sz="1600"/>
            </a:pPr>
            <a:r>
              <a:t>High level architecture / deployment diagram</a:t>
            </a:r>
          </a:p>
          <a:p>
            <a:pPr>
              <a:buBlip>
                <a:blip r:embed="rId2"/>
              </a:buBlip>
              <a:defRPr sz="1600"/>
            </a:pPr>
            <a:r>
              <a:t>Component diagram</a:t>
            </a:r>
          </a:p>
          <a:p>
            <a:pPr>
              <a:buBlip>
                <a:blip r:embed="rId2"/>
              </a:buBlip>
              <a:defRPr sz="1600"/>
            </a:pPr>
            <a:r>
              <a:t>User interface</a:t>
            </a:r>
          </a:p>
          <a:p>
            <a:pPr>
              <a:buBlip>
                <a:blip r:embed="rId2"/>
              </a:buBlip>
              <a:defRPr sz="1600"/>
            </a:pPr>
            <a:r>
              <a:t>Subsystems integration sequence</a:t>
            </a:r>
          </a:p>
          <a:p>
            <a:pPr>
              <a:buBlip>
                <a:blip r:embed="rId2"/>
              </a:buBlip>
              <a:defRPr sz="1600"/>
            </a:pPr>
            <a:r>
              <a:t>Central server integration sequence</a:t>
            </a:r>
          </a:p>
          <a:p>
            <a:pPr>
              <a:buBlip>
                <a:blip r:embed="rId2"/>
              </a:buBlip>
              <a:defRPr sz="1600"/>
            </a:pPr>
            <a:r>
              <a:t>Function points estimation + effort an duration</a:t>
            </a:r>
          </a:p>
          <a:p>
            <a:pPr>
              <a:buBlip>
                <a:blip r:embed="rId2"/>
              </a:buBlip>
              <a:defRPr sz="1600"/>
            </a:pPr>
            <a:r>
              <a:t>Schedule</a:t>
            </a:r>
          </a:p>
          <a:p>
            <a:pPr>
              <a:buBlip>
                <a:blip r:embed="rId2"/>
              </a:buBlip>
              <a:defRPr sz="1600"/>
            </a:pPr>
            <a:r>
              <a:t>Risk</a:t>
            </a:r>
          </a:p>
        </p:txBody>
      </p:sp>
      <p:sp>
        <p:nvSpPr>
          <p:cNvPr id="124" name="Shape 124"/>
          <p:cNvSpPr/>
          <p:nvPr>
            <p:ph type="sldNum" sz="quarter" idx="2"/>
          </p:nvPr>
        </p:nvSpPr>
        <p:spPr>
          <a:xfrm>
            <a:off x="4479969" y="6337300"/>
            <a:ext cx="184062" cy="26924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 name="Shape 177"/>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8" name="Shape 178"/>
          <p:cNvSpPr/>
          <p:nvPr>
            <p:ph type="title"/>
          </p:nvPr>
        </p:nvSpPr>
        <p:spPr>
          <a:xfrm>
            <a:off x="685800" y="2101850"/>
            <a:ext cx="7772400" cy="889000"/>
          </a:xfrm>
          <a:prstGeom prst="rect">
            <a:avLst/>
          </a:prstGeom>
        </p:spPr>
        <p:txBody>
          <a:bodyPr/>
          <a:lstStyle>
            <a:lvl1pPr>
              <a:defRPr sz="3200"/>
            </a:lvl1pPr>
          </a:lstStyle>
          <a:p>
            <a:pPr/>
            <a:r>
              <a:t>Component diagram</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 name="Shape 180"/>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2" name="Shape 182"/>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3" name="Shape 183"/>
          <p:cNvSpPr/>
          <p:nvPr>
            <p:ph type="title"/>
          </p:nvPr>
        </p:nvSpPr>
        <p:spPr>
          <a:xfrm>
            <a:off x="685800" y="2101850"/>
            <a:ext cx="7772400" cy="889000"/>
          </a:xfrm>
          <a:prstGeom prst="rect">
            <a:avLst/>
          </a:prstGeom>
        </p:spPr>
        <p:txBody>
          <a:bodyPr/>
          <a:lstStyle>
            <a:lvl1pPr>
              <a:defRPr sz="3200"/>
            </a:lvl1pPr>
          </a:lstStyle>
          <a:p>
            <a:pPr/>
            <a:r>
              <a:t>User interface</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 name="Shape 185"/>
          <p:cNvSpPr/>
          <p:nvPr>
            <p:ph type="title"/>
          </p:nvPr>
        </p:nvSpPr>
        <p:spPr>
          <a:prstGeom prst="rect">
            <a:avLst/>
          </a:prstGeom>
        </p:spPr>
        <p:txBody>
          <a:bodyPr/>
          <a:lstStyle/>
          <a:p>
            <a:pPr/>
            <a:r>
              <a:t>User interaction</a:t>
            </a:r>
          </a:p>
        </p:txBody>
      </p:sp>
      <p:sp>
        <p:nvSpPr>
          <p:cNvPr id="186" name="Shape 18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87" name="4.png"/>
          <p:cNvPicPr>
            <a:picLocks noChangeAspect="1"/>
          </p:cNvPicPr>
          <p:nvPr/>
        </p:nvPicPr>
        <p:blipFill>
          <a:blip r:embed="rId2">
            <a:extLst/>
          </a:blip>
          <a:stretch>
            <a:fillRect/>
          </a:stretch>
        </p:blipFill>
        <p:spPr>
          <a:xfrm>
            <a:off x="900052" y="1609530"/>
            <a:ext cx="1519680" cy="3099161"/>
          </a:xfrm>
          <a:prstGeom prst="rect">
            <a:avLst/>
          </a:prstGeom>
          <a:ln w="12700">
            <a:miter lim="400000"/>
          </a:ln>
        </p:spPr>
      </p:pic>
      <p:pic>
        <p:nvPicPr>
          <p:cNvPr id="188" name="6.png"/>
          <p:cNvPicPr>
            <a:picLocks noChangeAspect="1"/>
          </p:cNvPicPr>
          <p:nvPr/>
        </p:nvPicPr>
        <p:blipFill>
          <a:blip r:embed="rId3">
            <a:extLst/>
          </a:blip>
          <a:stretch>
            <a:fillRect/>
          </a:stretch>
        </p:blipFill>
        <p:spPr>
          <a:xfrm>
            <a:off x="3192532" y="1609530"/>
            <a:ext cx="1519680" cy="3099161"/>
          </a:xfrm>
          <a:prstGeom prst="rect">
            <a:avLst/>
          </a:prstGeom>
          <a:ln w="12700">
            <a:miter lim="400000"/>
          </a:ln>
        </p:spPr>
      </p:pic>
      <p:pic>
        <p:nvPicPr>
          <p:cNvPr id="189" name="7.png"/>
          <p:cNvPicPr>
            <a:picLocks noChangeAspect="1"/>
          </p:cNvPicPr>
          <p:nvPr/>
        </p:nvPicPr>
        <p:blipFill>
          <a:blip r:embed="rId4">
            <a:extLst/>
          </a:blip>
          <a:stretch>
            <a:fillRect/>
          </a:stretch>
        </p:blipFill>
        <p:spPr>
          <a:xfrm>
            <a:off x="5485012" y="1609530"/>
            <a:ext cx="1519679" cy="3099161"/>
          </a:xfrm>
          <a:prstGeom prst="rect">
            <a:avLst/>
          </a:prstGeom>
          <a:ln w="12700">
            <a:miter lim="400000"/>
          </a:ln>
        </p:spPr>
      </p:pic>
      <p:sp>
        <p:nvSpPr>
          <p:cNvPr id="190" name="Shape 190"/>
          <p:cNvSpPr/>
          <p:nvPr/>
        </p:nvSpPr>
        <p:spPr>
          <a:xfrm>
            <a:off x="674063" y="1063275"/>
            <a:ext cx="3832137"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rPr i="1"/>
              <a:t>Login</a:t>
            </a:r>
            <a:r>
              <a:t> and </a:t>
            </a:r>
            <a:r>
              <a:rPr i="1"/>
              <a:t>Sign-up</a:t>
            </a:r>
            <a:r>
              <a:t> interface</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 name="Shape 192"/>
          <p:cNvSpPr/>
          <p:nvPr>
            <p:ph type="title"/>
          </p:nvPr>
        </p:nvSpPr>
        <p:spPr>
          <a:prstGeom prst="rect">
            <a:avLst/>
          </a:prstGeom>
        </p:spPr>
        <p:txBody>
          <a:bodyPr/>
          <a:lstStyle/>
          <a:p>
            <a:pPr/>
            <a:r>
              <a:t>User interaction</a:t>
            </a:r>
          </a:p>
        </p:txBody>
      </p:sp>
      <p:sp>
        <p:nvSpPr>
          <p:cNvPr id="193" name="Shape 19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94" name="9.png"/>
          <p:cNvPicPr>
            <a:picLocks noChangeAspect="1"/>
          </p:cNvPicPr>
          <p:nvPr/>
        </p:nvPicPr>
        <p:blipFill>
          <a:blip r:embed="rId2">
            <a:extLst/>
          </a:blip>
          <a:srcRect l="60" t="0" r="60" b="0"/>
          <a:stretch>
            <a:fillRect/>
          </a:stretch>
        </p:blipFill>
        <p:spPr>
          <a:xfrm>
            <a:off x="601991" y="1692469"/>
            <a:ext cx="1519680" cy="3099161"/>
          </a:xfrm>
          <a:prstGeom prst="rect">
            <a:avLst/>
          </a:prstGeom>
          <a:ln w="12700">
            <a:miter lim="400000"/>
          </a:ln>
        </p:spPr>
      </p:pic>
      <p:sp>
        <p:nvSpPr>
          <p:cNvPr id="195" name="Shape 195"/>
          <p:cNvSpPr/>
          <p:nvPr/>
        </p:nvSpPr>
        <p:spPr>
          <a:xfrm>
            <a:off x="674063" y="1063275"/>
            <a:ext cx="3255130"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rPr i="1"/>
              <a:t>Reserve a car</a:t>
            </a:r>
            <a:r>
              <a:t> interface</a:t>
            </a:r>
          </a:p>
        </p:txBody>
      </p:sp>
      <p:pic>
        <p:nvPicPr>
          <p:cNvPr id="196" name="10.png"/>
          <p:cNvPicPr>
            <a:picLocks noChangeAspect="1"/>
          </p:cNvPicPr>
          <p:nvPr/>
        </p:nvPicPr>
        <p:blipFill>
          <a:blip r:embed="rId3">
            <a:extLst/>
          </a:blip>
          <a:srcRect l="60" t="0" r="60" b="0"/>
          <a:stretch>
            <a:fillRect/>
          </a:stretch>
        </p:blipFill>
        <p:spPr>
          <a:xfrm>
            <a:off x="2319083" y="1692469"/>
            <a:ext cx="1519680" cy="3099161"/>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8" name="Shape 198"/>
          <p:cNvSpPr/>
          <p:nvPr>
            <p:ph type="title"/>
          </p:nvPr>
        </p:nvSpPr>
        <p:spPr>
          <a:prstGeom prst="rect">
            <a:avLst/>
          </a:prstGeom>
        </p:spPr>
        <p:txBody>
          <a:bodyPr/>
          <a:lstStyle/>
          <a:p>
            <a:pPr/>
            <a:r>
              <a:t>User interaction</a:t>
            </a:r>
          </a:p>
        </p:txBody>
      </p:sp>
      <p:sp>
        <p:nvSpPr>
          <p:cNvPr id="199" name="Shape 19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00" name="11.png"/>
          <p:cNvPicPr>
            <a:picLocks noChangeAspect="1"/>
          </p:cNvPicPr>
          <p:nvPr/>
        </p:nvPicPr>
        <p:blipFill>
          <a:blip r:embed="rId2">
            <a:extLst/>
          </a:blip>
          <a:stretch>
            <a:fillRect/>
          </a:stretch>
        </p:blipFill>
        <p:spPr>
          <a:xfrm>
            <a:off x="601991" y="1692469"/>
            <a:ext cx="1519680" cy="3099161"/>
          </a:xfrm>
          <a:prstGeom prst="rect">
            <a:avLst/>
          </a:prstGeom>
          <a:ln w="12700">
            <a:miter lim="400000"/>
          </a:ln>
        </p:spPr>
      </p:pic>
      <p:sp>
        <p:nvSpPr>
          <p:cNvPr id="201" name="Shape 201"/>
          <p:cNvSpPr/>
          <p:nvPr/>
        </p:nvSpPr>
        <p:spPr>
          <a:xfrm>
            <a:off x="674063" y="1063275"/>
            <a:ext cx="4102409"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rPr i="1"/>
              <a:t>Reservation Expired</a:t>
            </a:r>
            <a:r>
              <a:t> interface</a:t>
            </a:r>
          </a:p>
        </p:txBody>
      </p:sp>
      <p:pic>
        <p:nvPicPr>
          <p:cNvPr id="202" name="17.png"/>
          <p:cNvPicPr>
            <a:picLocks noChangeAspect="1"/>
          </p:cNvPicPr>
          <p:nvPr/>
        </p:nvPicPr>
        <p:blipFill>
          <a:blip r:embed="rId3">
            <a:extLst/>
          </a:blip>
          <a:stretch>
            <a:fillRect/>
          </a:stretch>
        </p:blipFill>
        <p:spPr>
          <a:xfrm>
            <a:off x="2319083" y="1692469"/>
            <a:ext cx="1519680" cy="3099161"/>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4" name="Shape 204"/>
          <p:cNvSpPr/>
          <p:nvPr>
            <p:ph type="title"/>
          </p:nvPr>
        </p:nvSpPr>
        <p:spPr>
          <a:prstGeom prst="rect">
            <a:avLst/>
          </a:prstGeom>
        </p:spPr>
        <p:txBody>
          <a:bodyPr/>
          <a:lstStyle/>
          <a:p>
            <a:pPr/>
            <a:r>
              <a:t>User interaction</a:t>
            </a:r>
          </a:p>
        </p:txBody>
      </p:sp>
      <p:sp>
        <p:nvSpPr>
          <p:cNvPr id="205" name="Shape 20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06" name="12.png"/>
          <p:cNvPicPr>
            <a:picLocks noChangeAspect="1"/>
          </p:cNvPicPr>
          <p:nvPr/>
        </p:nvPicPr>
        <p:blipFill>
          <a:blip r:embed="rId2">
            <a:extLst/>
          </a:blip>
          <a:srcRect l="0" t="54" r="0" b="54"/>
          <a:stretch>
            <a:fillRect/>
          </a:stretch>
        </p:blipFill>
        <p:spPr>
          <a:xfrm>
            <a:off x="601991" y="1692469"/>
            <a:ext cx="1519680" cy="3099161"/>
          </a:xfrm>
          <a:prstGeom prst="rect">
            <a:avLst/>
          </a:prstGeom>
          <a:ln w="12700">
            <a:miter lim="400000"/>
          </a:ln>
        </p:spPr>
      </p:pic>
      <p:sp>
        <p:nvSpPr>
          <p:cNvPr id="207" name="Shape 207"/>
          <p:cNvSpPr/>
          <p:nvPr/>
        </p:nvSpPr>
        <p:spPr>
          <a:xfrm>
            <a:off x="674063" y="1063275"/>
            <a:ext cx="4814402"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rPr i="1"/>
              <a:t>Reach and unlock the car</a:t>
            </a:r>
            <a:r>
              <a:t> interface</a:t>
            </a:r>
          </a:p>
        </p:txBody>
      </p:sp>
      <p:pic>
        <p:nvPicPr>
          <p:cNvPr id="208" name="13.png"/>
          <p:cNvPicPr>
            <a:picLocks noChangeAspect="1"/>
          </p:cNvPicPr>
          <p:nvPr/>
        </p:nvPicPr>
        <p:blipFill>
          <a:blip r:embed="rId3">
            <a:extLst/>
          </a:blip>
          <a:srcRect l="60" t="0" r="60" b="0"/>
          <a:stretch>
            <a:fillRect/>
          </a:stretch>
        </p:blipFill>
        <p:spPr>
          <a:xfrm>
            <a:off x="2319083" y="1692469"/>
            <a:ext cx="1519680" cy="3099161"/>
          </a:xfrm>
          <a:prstGeom prst="rect">
            <a:avLst/>
          </a:prstGeom>
          <a:ln w="12700">
            <a:miter lim="400000"/>
          </a:ln>
        </p:spPr>
      </p:pic>
      <p:pic>
        <p:nvPicPr>
          <p:cNvPr id="209" name="14.png"/>
          <p:cNvPicPr>
            <a:picLocks noChangeAspect="1"/>
          </p:cNvPicPr>
          <p:nvPr/>
        </p:nvPicPr>
        <p:blipFill>
          <a:blip r:embed="rId4">
            <a:extLst/>
          </a:blip>
          <a:srcRect l="60" t="0" r="60" b="0"/>
          <a:stretch>
            <a:fillRect/>
          </a:stretch>
        </p:blipFill>
        <p:spPr>
          <a:xfrm>
            <a:off x="4125594" y="1692469"/>
            <a:ext cx="1519679" cy="3099161"/>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1" name="Shape 211"/>
          <p:cNvSpPr/>
          <p:nvPr>
            <p:ph type="title"/>
          </p:nvPr>
        </p:nvSpPr>
        <p:spPr>
          <a:prstGeom prst="rect">
            <a:avLst/>
          </a:prstGeom>
        </p:spPr>
        <p:txBody>
          <a:bodyPr/>
          <a:lstStyle/>
          <a:p>
            <a:pPr/>
            <a:r>
              <a:t>User interaction</a:t>
            </a:r>
          </a:p>
        </p:txBody>
      </p:sp>
      <p:sp>
        <p:nvSpPr>
          <p:cNvPr id="212" name="Shape 21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3" name="15.png"/>
          <p:cNvPicPr>
            <a:picLocks noChangeAspect="1"/>
          </p:cNvPicPr>
          <p:nvPr/>
        </p:nvPicPr>
        <p:blipFill>
          <a:blip r:embed="rId2">
            <a:extLst/>
          </a:blip>
          <a:stretch>
            <a:fillRect/>
          </a:stretch>
        </p:blipFill>
        <p:spPr>
          <a:xfrm>
            <a:off x="601991" y="1692469"/>
            <a:ext cx="1519680" cy="3099161"/>
          </a:xfrm>
          <a:prstGeom prst="rect">
            <a:avLst/>
          </a:prstGeom>
          <a:ln w="12700">
            <a:miter lim="400000"/>
          </a:ln>
        </p:spPr>
      </p:pic>
      <p:sp>
        <p:nvSpPr>
          <p:cNvPr id="214" name="Shape 214"/>
          <p:cNvSpPr/>
          <p:nvPr/>
        </p:nvSpPr>
        <p:spPr>
          <a:xfrm>
            <a:off x="674063" y="1063275"/>
            <a:ext cx="2571562"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rPr i="1"/>
              <a:t>Trip</a:t>
            </a:r>
            <a:r>
              <a:t> interface (1/2)</a:t>
            </a:r>
          </a:p>
        </p:txBody>
      </p:sp>
      <p:pic>
        <p:nvPicPr>
          <p:cNvPr id="215" name="16.png"/>
          <p:cNvPicPr>
            <a:picLocks noChangeAspect="1"/>
          </p:cNvPicPr>
          <p:nvPr/>
        </p:nvPicPr>
        <p:blipFill>
          <a:blip r:embed="rId3">
            <a:extLst/>
          </a:blip>
          <a:srcRect l="60" t="0" r="60" b="0"/>
          <a:stretch>
            <a:fillRect/>
          </a:stretch>
        </p:blipFill>
        <p:spPr>
          <a:xfrm>
            <a:off x="2319083" y="1692469"/>
            <a:ext cx="1519680" cy="3099161"/>
          </a:xfrm>
          <a:prstGeom prst="rect">
            <a:avLst/>
          </a:prstGeom>
          <a:ln w="12700">
            <a:miter lim="400000"/>
          </a:ln>
        </p:spPr>
      </p:pic>
      <p:pic>
        <p:nvPicPr>
          <p:cNvPr id="216" name="18.png"/>
          <p:cNvPicPr>
            <a:picLocks noChangeAspect="1"/>
          </p:cNvPicPr>
          <p:nvPr/>
        </p:nvPicPr>
        <p:blipFill>
          <a:blip r:embed="rId4">
            <a:extLst/>
          </a:blip>
          <a:stretch>
            <a:fillRect/>
          </a:stretch>
        </p:blipFill>
        <p:spPr>
          <a:xfrm>
            <a:off x="4125593" y="1692469"/>
            <a:ext cx="1519680" cy="3099161"/>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8" name="Shape 218"/>
          <p:cNvSpPr/>
          <p:nvPr>
            <p:ph type="title"/>
          </p:nvPr>
        </p:nvSpPr>
        <p:spPr>
          <a:prstGeom prst="rect">
            <a:avLst/>
          </a:prstGeom>
        </p:spPr>
        <p:txBody>
          <a:bodyPr/>
          <a:lstStyle/>
          <a:p>
            <a:pPr/>
            <a:r>
              <a:t>Car interaction</a:t>
            </a:r>
          </a:p>
        </p:txBody>
      </p:sp>
      <p:sp>
        <p:nvSpPr>
          <p:cNvPr id="219" name="Shape 21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0" name="Shape 220"/>
          <p:cNvSpPr/>
          <p:nvPr/>
        </p:nvSpPr>
        <p:spPr>
          <a:xfrm>
            <a:off x="674063" y="1063275"/>
            <a:ext cx="2571562"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rPr i="1"/>
              <a:t>Trip</a:t>
            </a:r>
            <a:r>
              <a:t> interface (2/2)</a:t>
            </a:r>
          </a:p>
        </p:txBody>
      </p:sp>
      <p:pic>
        <p:nvPicPr>
          <p:cNvPr id="221" name="19.png"/>
          <p:cNvPicPr>
            <a:picLocks noChangeAspect="1"/>
          </p:cNvPicPr>
          <p:nvPr/>
        </p:nvPicPr>
        <p:blipFill>
          <a:blip r:embed="rId2">
            <a:extLst/>
          </a:blip>
          <a:stretch>
            <a:fillRect/>
          </a:stretch>
        </p:blipFill>
        <p:spPr>
          <a:xfrm>
            <a:off x="689844" y="1801368"/>
            <a:ext cx="2540001" cy="3594990"/>
          </a:xfrm>
          <a:prstGeom prst="rect">
            <a:avLst/>
          </a:prstGeom>
          <a:ln w="12700">
            <a:miter lim="400000"/>
          </a:ln>
        </p:spPr>
      </p:pic>
      <p:pic>
        <p:nvPicPr>
          <p:cNvPr id="222" name="20.png"/>
          <p:cNvPicPr>
            <a:picLocks noChangeAspect="1"/>
          </p:cNvPicPr>
          <p:nvPr/>
        </p:nvPicPr>
        <p:blipFill>
          <a:blip r:embed="rId3">
            <a:extLst/>
          </a:blip>
          <a:stretch>
            <a:fillRect/>
          </a:stretch>
        </p:blipFill>
        <p:spPr>
          <a:xfrm>
            <a:off x="3895946" y="1801368"/>
            <a:ext cx="2540001" cy="3594990"/>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4" name="Shape 224"/>
          <p:cNvSpPr/>
          <p:nvPr>
            <p:ph type="title"/>
          </p:nvPr>
        </p:nvSpPr>
        <p:spPr>
          <a:prstGeom prst="rect">
            <a:avLst/>
          </a:prstGeom>
        </p:spPr>
        <p:txBody>
          <a:bodyPr/>
          <a:lstStyle/>
          <a:p>
            <a:pPr/>
            <a:r>
              <a:t>User interaction</a:t>
            </a:r>
          </a:p>
        </p:txBody>
      </p:sp>
      <p:sp>
        <p:nvSpPr>
          <p:cNvPr id="225" name="Shape 22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26" name="30.png"/>
          <p:cNvPicPr>
            <a:picLocks noChangeAspect="1"/>
          </p:cNvPicPr>
          <p:nvPr/>
        </p:nvPicPr>
        <p:blipFill>
          <a:blip r:embed="rId2">
            <a:extLst/>
          </a:blip>
          <a:stretch>
            <a:fillRect/>
          </a:stretch>
        </p:blipFill>
        <p:spPr>
          <a:xfrm>
            <a:off x="601991" y="1692469"/>
            <a:ext cx="1519680" cy="3099161"/>
          </a:xfrm>
          <a:prstGeom prst="rect">
            <a:avLst/>
          </a:prstGeom>
          <a:ln w="12700">
            <a:miter lim="400000"/>
          </a:ln>
        </p:spPr>
      </p:pic>
      <p:sp>
        <p:nvSpPr>
          <p:cNvPr id="227" name="Shape 227"/>
          <p:cNvSpPr/>
          <p:nvPr/>
        </p:nvSpPr>
        <p:spPr>
          <a:xfrm>
            <a:off x="674063" y="1063275"/>
            <a:ext cx="3289063"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rPr i="1"/>
              <a:t>Error handlers </a:t>
            </a:r>
            <a:r>
              <a:t>interface</a:t>
            </a:r>
          </a:p>
        </p:txBody>
      </p:sp>
      <p:pic>
        <p:nvPicPr>
          <p:cNvPr id="228" name="33.png"/>
          <p:cNvPicPr>
            <a:picLocks noChangeAspect="1"/>
          </p:cNvPicPr>
          <p:nvPr/>
        </p:nvPicPr>
        <p:blipFill>
          <a:blip r:embed="rId3">
            <a:extLst/>
          </a:blip>
          <a:stretch>
            <a:fillRect/>
          </a:stretch>
        </p:blipFill>
        <p:spPr>
          <a:xfrm>
            <a:off x="2619736" y="1692469"/>
            <a:ext cx="1519680" cy="3099161"/>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6" name="Shape 126"/>
          <p:cNvSpPr/>
          <p:nvPr>
            <p:ph type="title"/>
          </p:nvPr>
        </p:nvSpPr>
        <p:spPr>
          <a:prstGeom prst="rect">
            <a:avLst/>
          </a:prstGeom>
        </p:spPr>
        <p:txBody>
          <a:bodyPr/>
          <a:lstStyle/>
          <a:p>
            <a:pPr/>
            <a:r>
              <a:t>Domain</a:t>
            </a:r>
          </a:p>
        </p:txBody>
      </p:sp>
      <p:sp>
        <p:nvSpPr>
          <p:cNvPr id="127" name="Shape 127"/>
          <p:cNvSpPr/>
          <p:nvPr>
            <p:ph type="body" sz="quarter" idx="1"/>
          </p:nvPr>
        </p:nvSpPr>
        <p:spPr>
          <a:prstGeom prst="rect">
            <a:avLst/>
          </a:prstGeom>
        </p:spPr>
        <p:txBody>
          <a:bodyPr/>
          <a:lstStyle>
            <a:lvl1pPr algn="l" defTabSz="457200">
              <a:lnSpc>
                <a:spcPts val="3700"/>
              </a:lnSpc>
              <a:spcBef>
                <a:spcPts val="1200"/>
              </a:spcBef>
              <a:defRPr sz="1600">
                <a:solidFill>
                  <a:srgbClr val="000000"/>
                </a:solidFill>
                <a:latin typeface="Times"/>
                <a:ea typeface="Times"/>
                <a:cs typeface="Times"/>
                <a:sym typeface="Times"/>
              </a:defRPr>
            </a:lvl1pPr>
          </a:lstStyle>
          <a:p>
            <a:pPr>
              <a:defRPr>
                <a:effectLst/>
              </a:defRPr>
            </a:pPr>
            <a:r>
              <a:t>We are to develop a digital management system for a car-sharing service that exclusively employs electric cars</a:t>
            </a:r>
            <a:endParaRPr sz="1200"/>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0" name="Shape 230"/>
          <p:cNvSpPr/>
          <p:nvPr>
            <p:ph type="title"/>
          </p:nvPr>
        </p:nvSpPr>
        <p:spPr>
          <a:prstGeom prst="rect">
            <a:avLst/>
          </a:prstGeom>
        </p:spPr>
        <p:txBody>
          <a:bodyPr/>
          <a:lstStyle/>
          <a:p>
            <a:pPr/>
            <a:r>
              <a:t>Supervisor interaction</a:t>
            </a:r>
          </a:p>
        </p:txBody>
      </p:sp>
      <p:sp>
        <p:nvSpPr>
          <p:cNvPr id="231" name="Shape 23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32" name="26.png"/>
          <p:cNvPicPr>
            <a:picLocks noChangeAspect="1"/>
          </p:cNvPicPr>
          <p:nvPr/>
        </p:nvPicPr>
        <p:blipFill>
          <a:blip r:embed="rId2">
            <a:extLst/>
          </a:blip>
          <a:stretch>
            <a:fillRect/>
          </a:stretch>
        </p:blipFill>
        <p:spPr>
          <a:xfrm>
            <a:off x="886823" y="1801463"/>
            <a:ext cx="2540001" cy="3594990"/>
          </a:xfrm>
          <a:prstGeom prst="rect">
            <a:avLst/>
          </a:prstGeom>
          <a:ln w="12700">
            <a:miter lim="400000"/>
          </a:ln>
        </p:spPr>
      </p:pic>
      <p:pic>
        <p:nvPicPr>
          <p:cNvPr id="233" name="27.png"/>
          <p:cNvPicPr>
            <a:picLocks noChangeAspect="1"/>
          </p:cNvPicPr>
          <p:nvPr/>
        </p:nvPicPr>
        <p:blipFill>
          <a:blip r:embed="rId3">
            <a:extLst/>
          </a:blip>
          <a:stretch>
            <a:fillRect/>
          </a:stretch>
        </p:blipFill>
        <p:spPr>
          <a:xfrm>
            <a:off x="3968517" y="1801463"/>
            <a:ext cx="2540001" cy="3594990"/>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5" name="Shape 235"/>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6" name="Shape 236"/>
          <p:cNvSpPr/>
          <p:nvPr>
            <p:ph type="title"/>
          </p:nvPr>
        </p:nvSpPr>
        <p:spPr>
          <a:xfrm>
            <a:off x="685800" y="2101850"/>
            <a:ext cx="7772400" cy="889000"/>
          </a:xfrm>
          <a:prstGeom prst="rect">
            <a:avLst/>
          </a:prstGeom>
        </p:spPr>
        <p:txBody>
          <a:bodyPr/>
          <a:lstStyle>
            <a:lvl1pPr>
              <a:defRPr sz="3200"/>
            </a:lvl1pPr>
          </a:lstStyle>
          <a:p>
            <a:pPr/>
            <a:r>
              <a:t>Subsystem integration sequence</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8" name="Shape 238"/>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0" name="Shape 240"/>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1" name="Shape 241"/>
          <p:cNvSpPr/>
          <p:nvPr>
            <p:ph type="title"/>
          </p:nvPr>
        </p:nvSpPr>
        <p:spPr>
          <a:xfrm>
            <a:off x="685800" y="2101850"/>
            <a:ext cx="7772400" cy="889000"/>
          </a:xfrm>
          <a:prstGeom prst="rect">
            <a:avLst/>
          </a:prstGeom>
        </p:spPr>
        <p:txBody>
          <a:bodyPr/>
          <a:lstStyle>
            <a:lvl1pPr>
              <a:defRPr sz="3200"/>
            </a:lvl1pPr>
          </a:lstStyle>
          <a:p>
            <a:pPr/>
            <a:r>
              <a:t>Central server integration sequence</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3" name="Shape 243"/>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5" name="Shape 245"/>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6" name="Shape 246"/>
          <p:cNvSpPr/>
          <p:nvPr>
            <p:ph type="title"/>
          </p:nvPr>
        </p:nvSpPr>
        <p:spPr>
          <a:xfrm>
            <a:off x="685800" y="2101850"/>
            <a:ext cx="7772400" cy="889000"/>
          </a:xfrm>
          <a:prstGeom prst="rect">
            <a:avLst/>
          </a:prstGeom>
        </p:spPr>
        <p:txBody>
          <a:bodyPr/>
          <a:lstStyle/>
          <a:p>
            <a:pPr defTabSz="804672">
              <a:defRPr sz="2816">
                <a:effectLst>
                  <a:outerShdw sx="100000" sy="100000" kx="0" ky="0" algn="b" rotWithShape="0" blurRad="33528" dist="33528" dir="2700000">
                    <a:srgbClr val="C0C0C0"/>
                  </a:outerShdw>
                </a:effectLst>
              </a:defRPr>
            </a:pPr>
            <a:r>
              <a:t>Function points estimation </a:t>
            </a:r>
          </a:p>
          <a:p>
            <a:pPr defTabSz="804672">
              <a:defRPr sz="2816">
                <a:effectLst>
                  <a:outerShdw sx="100000" sy="100000" kx="0" ky="0" algn="b" rotWithShape="0" blurRad="33528" dist="33528" dir="2700000">
                    <a:srgbClr val="C0C0C0"/>
                  </a:outerShdw>
                </a:effectLst>
              </a:defRPr>
            </a:pPr>
            <a:r>
              <a:t>+ effort and duration</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8" name="Shape 248"/>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0" name="Shape 250"/>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1" name="Shape 251"/>
          <p:cNvSpPr/>
          <p:nvPr>
            <p:ph type="title"/>
          </p:nvPr>
        </p:nvSpPr>
        <p:spPr>
          <a:xfrm>
            <a:off x="685800" y="2101850"/>
            <a:ext cx="7772400" cy="889000"/>
          </a:xfrm>
          <a:prstGeom prst="rect">
            <a:avLst/>
          </a:prstGeom>
        </p:spPr>
        <p:txBody>
          <a:bodyPr/>
          <a:lstStyle>
            <a:lvl1pPr>
              <a:defRPr sz="3200"/>
            </a:lvl1pPr>
          </a:lstStyle>
          <a:p>
            <a:pPr/>
            <a:r>
              <a:t>Schedule</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3" name="Shape 253"/>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5" name="Shape 255"/>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6" name="Shape 256"/>
          <p:cNvSpPr/>
          <p:nvPr>
            <p:ph type="title"/>
          </p:nvPr>
        </p:nvSpPr>
        <p:spPr>
          <a:xfrm>
            <a:off x="685800" y="2101850"/>
            <a:ext cx="7772400" cy="889000"/>
          </a:xfrm>
          <a:prstGeom prst="rect">
            <a:avLst/>
          </a:prstGeom>
        </p:spPr>
        <p:txBody>
          <a:bodyPr/>
          <a:lstStyle>
            <a:lvl1pPr>
              <a:defRPr sz="3200"/>
            </a:lvl1pPr>
          </a:lstStyle>
          <a:p>
            <a:pPr/>
            <a:r>
              <a:t>Risk</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9" name="Shape 129"/>
          <p:cNvSpPr/>
          <p:nvPr>
            <p:ph type="title"/>
          </p:nvPr>
        </p:nvSpPr>
        <p:spPr>
          <a:prstGeom prst="rect">
            <a:avLst/>
          </a:prstGeom>
        </p:spPr>
        <p:txBody>
          <a:bodyPr/>
          <a:lstStyle/>
          <a:p>
            <a:pPr/>
            <a:r>
              <a:t>Required functionalities (1/2)</a:t>
            </a:r>
          </a:p>
        </p:txBody>
      </p:sp>
      <p:sp>
        <p:nvSpPr>
          <p:cNvPr id="130" name="Shape 130"/>
          <p:cNvSpPr/>
          <p:nvPr>
            <p:ph type="body" idx="1"/>
          </p:nvPr>
        </p:nvSpPr>
        <p:spPr>
          <a:prstGeom prst="rect">
            <a:avLst/>
          </a:prstGeom>
        </p:spPr>
        <p:txBody>
          <a:bodyPr/>
          <a:lstStyle/>
          <a:p>
            <a:pPr>
              <a:buBlip>
                <a:blip r:embed="rId2"/>
              </a:buBlip>
              <a:defRPr sz="1600"/>
            </a:pPr>
            <a:r>
              <a:t>Users must be able to register to the system by providing their credentials and payment  information. They receive back a password that can be used to access the system.</a:t>
            </a:r>
          </a:p>
          <a:p>
            <a:pPr>
              <a:buBlip>
                <a:blip r:embed="rId2"/>
              </a:buBlip>
              <a:defRPr sz="1600"/>
            </a:pPr>
            <a:r>
              <a:t>Registered users must be able to find the locations of available cars within a certain distance  from their current location or from a specified address.</a:t>
            </a:r>
          </a:p>
          <a:p>
            <a:pPr>
              <a:buBlip>
                <a:blip r:embed="rId2"/>
              </a:buBlip>
              <a:defRPr sz="1600"/>
            </a:pPr>
            <a:r>
              <a:t>Among the available cars in a certain geographical region, users must be able to reserve a  single car for up to one hour before they pick it up.</a:t>
            </a:r>
          </a:p>
          <a:p>
            <a:pPr>
              <a:buBlip>
                <a:blip r:embed="rId2"/>
              </a:buBlip>
              <a:defRPr sz="1600"/>
            </a:pPr>
            <a:r>
              <a:t>If a car is not picked-up within one hour from the reservation, the system tags the car as  available again, and the reservation expires; the user pays a fee of 1 €.</a:t>
            </a:r>
          </a:p>
          <a:p>
            <a:pPr>
              <a:buBlip>
                <a:blip r:embed="rId2"/>
              </a:buBlip>
              <a:defRPr sz="1600"/>
            </a:pPr>
            <a:r>
              <a:t>A user that reaches a reserved car must be able to tell the system she's nearby, so the system  unlocks the car and the user may enter.</a:t>
            </a:r>
          </a:p>
          <a:p>
            <a:pPr>
              <a:buBlip>
                <a:blip r:embed="rId2"/>
              </a:buBlip>
              <a:defRPr sz="1600"/>
            </a:pPr>
            <a:r>
              <a:t>As soon as the engine ignites, the system starts charging the user for a given amount of money  per minute; the user is notified of the current charges through a screen on the car.</a:t>
            </a:r>
          </a:p>
          <a:p>
            <a:pPr>
              <a:buBlip>
                <a:blip r:embed="rId2"/>
              </a:buBlip>
              <a:defRPr sz="1600"/>
            </a:pPr>
            <a:r>
              <a:t>The system stops charging the user as soon as the car is parked in a safe area and the user  exits the car; at this point, the system locks the car automatically.</a:t>
            </a:r>
          </a:p>
        </p:txBody>
      </p:sp>
      <p:sp>
        <p:nvSpPr>
          <p:cNvPr id="131" name="Shape 131"/>
          <p:cNvSpPr/>
          <p:nvPr>
            <p:ph type="sldNum" sz="quarter" idx="2"/>
          </p:nvPr>
        </p:nvSpPr>
        <p:spPr>
          <a:xfrm>
            <a:off x="4479969" y="6337300"/>
            <a:ext cx="184062" cy="26924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8" name="Shape 258"/>
          <p:cNvSpPr/>
          <p:nvPr>
            <p:ph type="body" sz="half" idx="1"/>
          </p:nvPr>
        </p:nvSpPr>
        <p:spPr>
          <a:xfrm>
            <a:off x="681880" y="1143000"/>
            <a:ext cx="7780240" cy="2085206"/>
          </a:xfrm>
          <a:prstGeom prst="rect">
            <a:avLst/>
          </a:prstGeom>
        </p:spPr>
        <p:txBody>
          <a:bodyPr/>
          <a:lstStyle/>
          <a:p>
            <a:pPr>
              <a:defRPr b="0"/>
            </a:pPr>
            <a:r>
              <a:t>In this section we're going to assess the main risks that the project development may face.</a:t>
            </a:r>
          </a:p>
          <a:p>
            <a:pPr>
              <a:defRPr b="0"/>
            </a:pPr>
          </a:p>
          <a:p>
            <a:pPr>
              <a:defRPr b="0"/>
            </a:pPr>
            <a:r>
              <a:t>We adopted a proactive risk strategy and detected the following risks divided in 3 main category.</a:t>
            </a:r>
          </a:p>
        </p:txBody>
      </p:sp>
      <p:sp>
        <p:nvSpPr>
          <p:cNvPr id="259" name="Shape 25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0" name="Shape 260"/>
          <p:cNvSpPr/>
          <p:nvPr/>
        </p:nvSpPr>
        <p:spPr>
          <a:xfrm>
            <a:off x="1698625" y="115887"/>
            <a:ext cx="5678488" cy="8382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defRPr sz="2800">
                <a:solidFill>
                  <a:srgbClr val="003366"/>
                </a:solidFill>
                <a:effectLst>
                  <a:outerShdw sx="100000" sy="100000" kx="0" ky="0" algn="b" rotWithShape="0" blurRad="38100" dist="38100" dir="2700000">
                    <a:srgbClr val="C0C0C0"/>
                  </a:outerShdw>
                </a:effectLst>
              </a:defRPr>
            </a:lvl1pPr>
          </a:lstStyle>
          <a:p>
            <a:pPr/>
            <a:r>
              <a:t>Risk Factors</a:t>
            </a:r>
          </a:p>
        </p:txBody>
      </p:sp>
      <p:sp>
        <p:nvSpPr>
          <p:cNvPr id="261" name="Shape 261"/>
          <p:cNvSpPr/>
          <p:nvPr/>
        </p:nvSpPr>
        <p:spPr>
          <a:xfrm>
            <a:off x="685800" y="3312342"/>
            <a:ext cx="7772400" cy="139142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900" indent="-342900">
              <a:spcBef>
                <a:spcPts val="500"/>
              </a:spcBef>
              <a:buSzPct val="60000"/>
              <a:buBlip>
                <a:blip r:embed="rId2"/>
              </a:buBlip>
            </a:pPr>
            <a:r>
              <a:t>Project Risks</a:t>
            </a:r>
          </a:p>
          <a:p>
            <a:pPr marL="342900" indent="-342900">
              <a:spcBef>
                <a:spcPts val="500"/>
              </a:spcBef>
              <a:buSzPct val="60000"/>
              <a:buBlip>
                <a:blip r:embed="rId2"/>
              </a:buBlip>
            </a:pPr>
            <a:r>
              <a:t>Technical Risks</a:t>
            </a:r>
          </a:p>
          <a:p>
            <a:pPr marL="342900" indent="-342900">
              <a:spcBef>
                <a:spcPts val="500"/>
              </a:spcBef>
              <a:buSzPct val="60000"/>
              <a:buBlip>
                <a:blip r:embed="rId2"/>
              </a:buBlip>
            </a:pPr>
            <a:r>
              <a:t>Business Risks</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3" name="Shape 263"/>
          <p:cNvSpPr/>
          <p:nvPr>
            <p:ph type="title"/>
          </p:nvPr>
        </p:nvSpPr>
        <p:spPr>
          <a:prstGeom prst="rect">
            <a:avLst/>
          </a:prstGeom>
        </p:spPr>
        <p:txBody>
          <a:bodyPr/>
          <a:lstStyle/>
          <a:p>
            <a:pPr/>
            <a:r>
              <a:t>Project Risks</a:t>
            </a:r>
          </a:p>
        </p:txBody>
      </p:sp>
      <p:sp>
        <p:nvSpPr>
          <p:cNvPr id="264" name="Shape 264"/>
          <p:cNvSpPr/>
          <p:nvPr>
            <p:ph type="body" idx="1"/>
          </p:nvPr>
        </p:nvSpPr>
        <p:spPr>
          <a:prstGeom prst="rect">
            <a:avLst/>
          </a:prstGeom>
        </p:spPr>
        <p:txBody>
          <a:bodyPr/>
          <a:lstStyle/>
          <a:p>
            <a:pPr>
              <a:buBlip>
                <a:blip r:embed="rId2"/>
              </a:buBlip>
              <a:defRPr sz="1600"/>
            </a:pPr>
            <a:r>
              <a:t>RISK01 [requirements volatility]: requirements are changed by the committee.</a:t>
            </a:r>
          </a:p>
          <a:p>
            <a:pPr>
              <a:buBlip>
                <a:blip r:embed="rId2"/>
              </a:buBlip>
              <a:defRPr sz="1600"/>
            </a:pPr>
            <a:r>
              <a:t>RISK02 [Unrealistic schedule/budget]: Estimates may be unrealistic with respect to the requirements.</a:t>
            </a:r>
          </a:p>
          <a:p>
            <a:pPr>
              <a:buBlip>
                <a:blip r:embed="rId2"/>
              </a:buBlip>
              <a:defRPr sz="1600"/>
            </a:pPr>
            <a:r>
              <a:t>RISK03 [Wrong functionality]: May have a variety of causes, such as an imperfect understanding of the customer needs, the complexity of communication with the client, insufficient domain knowledge of the developers and designers.</a:t>
            </a:r>
          </a:p>
          <a:p>
            <a:pPr>
              <a:buBlip>
                <a:blip r:embed="rId2"/>
              </a:buBlip>
              <a:defRPr sz="1600"/>
            </a:pPr>
            <a:r>
              <a:t>RISK04 [Bad external components]: The quality or functionality of externally supplied components may be below what is required for this project (e.g. google maps service or payment interface unavailable).</a:t>
            </a:r>
          </a:p>
          <a:p>
            <a:pPr>
              <a:buBlip>
                <a:blip r:embed="rId2"/>
              </a:buBlip>
              <a:defRPr sz="1600"/>
            </a:pPr>
            <a:r>
              <a:t>RISK05: Key staff are ill at critical times in the project.</a:t>
            </a:r>
          </a:p>
          <a:p>
            <a:pPr>
              <a:buBlip>
                <a:blip r:embed="rId2"/>
              </a:buBlip>
              <a:defRPr sz="1600"/>
            </a:pPr>
            <a:r>
              <a:t>RISK06: The size of the software is underestimated.</a:t>
            </a:r>
          </a:p>
          <a:p>
            <a:pPr>
              <a:buBlip>
                <a:blip r:embed="rId2"/>
              </a:buBlip>
              <a:defRPr sz="1600"/>
            </a:pPr>
            <a:r>
              <a:t>RISK07: The time required to develop the software is underestimated.</a:t>
            </a:r>
          </a:p>
        </p:txBody>
      </p:sp>
      <p:sp>
        <p:nvSpPr>
          <p:cNvPr id="265" name="Shape 26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7" name="Shape 267"/>
          <p:cNvSpPr/>
          <p:nvPr>
            <p:ph type="title"/>
          </p:nvPr>
        </p:nvSpPr>
        <p:spPr>
          <a:prstGeom prst="rect">
            <a:avLst/>
          </a:prstGeom>
        </p:spPr>
        <p:txBody>
          <a:bodyPr/>
          <a:lstStyle/>
          <a:p>
            <a:pPr/>
            <a:r>
              <a:t>Technical Risks</a:t>
            </a:r>
          </a:p>
        </p:txBody>
      </p:sp>
      <p:sp>
        <p:nvSpPr>
          <p:cNvPr id="268" name="Shape 268"/>
          <p:cNvSpPr/>
          <p:nvPr>
            <p:ph type="body" idx="1"/>
          </p:nvPr>
        </p:nvSpPr>
        <p:spPr>
          <a:prstGeom prst="rect">
            <a:avLst/>
          </a:prstGeom>
        </p:spPr>
        <p:txBody>
          <a:bodyPr/>
          <a:lstStyle/>
          <a:p>
            <a:pPr>
              <a:buBlip>
                <a:blip r:embed="rId2"/>
              </a:buBlip>
              <a:defRPr sz="1600"/>
            </a:pPr>
            <a:r>
              <a:t>RISK08 [Real-time shortfalls]: The real-time performance of (parts of) the system may be inadequate (users requests to application server).</a:t>
            </a:r>
          </a:p>
          <a:p>
            <a:pPr>
              <a:buBlip>
                <a:blip r:embed="rId2"/>
              </a:buBlip>
              <a:defRPr sz="1600"/>
            </a:pPr>
            <a:r>
              <a:t>RISK09 [Wrong user interface]: In certain situations, the user-friendliness of the interface is critical to its success.</a:t>
            </a:r>
          </a:p>
          <a:p>
            <a:pPr>
              <a:buBlip>
                <a:blip r:embed="rId2"/>
              </a:buBlip>
              <a:defRPr sz="1600"/>
            </a:pPr>
            <a:r>
              <a:t>RISK10 [Gold plating]: Developers may wish to develop features not asked for by the customer.</a:t>
            </a:r>
          </a:p>
          <a:p>
            <a:pPr>
              <a:buBlip>
                <a:blip r:embed="rId2"/>
              </a:buBlip>
              <a:defRPr sz="1600"/>
            </a:pPr>
            <a:r>
              <a:t>RISK11 [the database used in the system cannot process as many transactions per second as expected.</a:t>
            </a:r>
          </a:p>
          <a:p>
            <a:pPr>
              <a:buBlip>
                <a:blip r:embed="rId2"/>
              </a:buBlip>
              <a:defRPr sz="1600"/>
            </a:pPr>
            <a:r>
              <a:t>RISK12: The rate of defect repair is underestimated.</a:t>
            </a:r>
          </a:p>
        </p:txBody>
      </p:sp>
      <p:sp>
        <p:nvSpPr>
          <p:cNvPr id="269" name="Shape 26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1" name="Shape 271"/>
          <p:cNvSpPr/>
          <p:nvPr>
            <p:ph type="title"/>
          </p:nvPr>
        </p:nvSpPr>
        <p:spPr>
          <a:prstGeom prst="rect">
            <a:avLst/>
          </a:prstGeom>
        </p:spPr>
        <p:txBody>
          <a:bodyPr/>
          <a:lstStyle/>
          <a:p>
            <a:pPr/>
            <a:r>
              <a:t>Business Risks</a:t>
            </a:r>
          </a:p>
        </p:txBody>
      </p:sp>
      <p:sp>
        <p:nvSpPr>
          <p:cNvPr id="272" name="Shape 272"/>
          <p:cNvSpPr/>
          <p:nvPr>
            <p:ph type="body" idx="1"/>
          </p:nvPr>
        </p:nvSpPr>
        <p:spPr>
          <a:prstGeom prst="rect">
            <a:avLst/>
          </a:prstGeom>
        </p:spPr>
        <p:txBody>
          <a:bodyPr/>
          <a:lstStyle/>
          <a:p>
            <a:pPr>
              <a:buBlip>
                <a:blip r:embed="rId2"/>
              </a:buBlip>
              <a:defRPr sz="1600"/>
            </a:pPr>
            <a:r>
              <a:t>RISK13 [too few clients]: the sales force did not find enough customers for the product.</a:t>
            </a:r>
          </a:p>
          <a:p>
            <a:pPr>
              <a:buBlip>
                <a:blip r:embed="rId2"/>
              </a:buBlip>
              <a:defRPr sz="1600"/>
            </a:pPr>
            <a:r>
              <a:t>RISK14 [competitors]: others companies can develop a similar product, reducing our market opportunities.</a:t>
            </a:r>
          </a:p>
        </p:txBody>
      </p:sp>
      <p:sp>
        <p:nvSpPr>
          <p:cNvPr id="273" name="Shape 27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5" name="Shape 275"/>
          <p:cNvSpPr/>
          <p:nvPr>
            <p:ph type="title"/>
          </p:nvPr>
        </p:nvSpPr>
        <p:spPr>
          <a:prstGeom prst="rect">
            <a:avLst/>
          </a:prstGeom>
        </p:spPr>
        <p:txBody>
          <a:bodyPr/>
          <a:lstStyle/>
          <a:p>
            <a:pPr/>
            <a:r>
              <a:t>Contingency Plan</a:t>
            </a:r>
          </a:p>
        </p:txBody>
      </p:sp>
      <p:sp>
        <p:nvSpPr>
          <p:cNvPr id="276" name="Shape 276"/>
          <p:cNvSpPr/>
          <p:nvPr>
            <p:ph type="body" idx="1"/>
          </p:nvPr>
        </p:nvSpPr>
        <p:spPr>
          <a:prstGeom prst="rect">
            <a:avLst/>
          </a:prstGeom>
        </p:spPr>
        <p:txBody>
          <a:bodyPr/>
          <a:lstStyle/>
          <a:p>
            <a:pPr marL="294894" indent="-294894" defTabSz="786384">
              <a:spcBef>
                <a:spcPts val="400"/>
              </a:spcBef>
              <a:buBlip>
                <a:blip r:embed="rId2"/>
              </a:buBlip>
              <a:defRPr sz="1376"/>
            </a:pPr>
            <a:r>
              <a:t>RISK01: Derive traceability information to assess requirements change impact; maximize information hiding in the design.</a:t>
            </a:r>
          </a:p>
          <a:p>
            <a:pPr marL="294894" indent="-294894" defTabSz="786384">
              <a:spcBef>
                <a:spcPts val="400"/>
              </a:spcBef>
              <a:buBlip>
                <a:blip r:embed="rId2"/>
              </a:buBlip>
              <a:defRPr sz="1376"/>
            </a:pPr>
            <a:r>
              <a:t>RISK02: Investigate buying-in components.</a:t>
            </a:r>
          </a:p>
          <a:p>
            <a:pPr marL="294894" indent="-294894" defTabSz="786384">
              <a:spcBef>
                <a:spcPts val="400"/>
              </a:spcBef>
              <a:buBlip>
                <a:blip r:embed="rId2"/>
              </a:buBlip>
              <a:defRPr sz="1376"/>
            </a:pPr>
            <a:r>
              <a:t>RISK03: Involve the stakeholders in the requirements and design phase with surveys</a:t>
            </a:r>
          </a:p>
          <a:p>
            <a:pPr marL="294894" indent="-294894" defTabSz="786384">
              <a:spcBef>
                <a:spcPts val="400"/>
              </a:spcBef>
              <a:buBlip>
                <a:blip r:embed="rId2"/>
              </a:buBlip>
              <a:defRPr sz="1376"/>
            </a:pPr>
            <a:r>
              <a:t>RISK05: Reorganize team so that there is more overlap of work and people therefore understand each other's jobs. </a:t>
            </a:r>
          </a:p>
          <a:p>
            <a:pPr marL="294894" indent="-294894" defTabSz="786384">
              <a:spcBef>
                <a:spcPts val="400"/>
              </a:spcBef>
              <a:buBlip>
                <a:blip r:embed="rId2"/>
              </a:buBlip>
              <a:defRPr sz="1376"/>
            </a:pPr>
            <a:r>
              <a:t>RISK06: investigate use of a program generator.</a:t>
            </a:r>
          </a:p>
          <a:p>
            <a:pPr marL="294894" indent="-294894" defTabSz="786384">
              <a:spcBef>
                <a:spcPts val="400"/>
              </a:spcBef>
              <a:buBlip>
                <a:blip r:embed="rId2"/>
              </a:buBlip>
              <a:defRPr sz="1376"/>
            </a:pPr>
            <a:r>
              <a:t>RISK07: Investigate buying-in components; investigate use of a program generator.</a:t>
            </a:r>
          </a:p>
          <a:p>
            <a:pPr marL="294894" indent="-294894" defTabSz="786384">
              <a:spcBef>
                <a:spcPts val="400"/>
              </a:spcBef>
              <a:buBlip>
                <a:blip r:embed="rId2"/>
              </a:buBlip>
              <a:defRPr sz="1376"/>
            </a:pPr>
            <a:r>
              <a:t>RISK08: Overrate application servers resources, or investigate the possibility of buying a higher-performance application server or move the system to an highly scalable platform.</a:t>
            </a:r>
          </a:p>
          <a:p>
            <a:pPr marL="294894" indent="-294894" defTabSz="786384">
              <a:spcBef>
                <a:spcPts val="400"/>
              </a:spcBef>
              <a:buBlip>
                <a:blip r:embed="rId2"/>
              </a:buBlip>
              <a:defRPr sz="1376"/>
            </a:pPr>
            <a:r>
              <a:t>RISK09: Involve the stakeholders with discussions on the interface design.</a:t>
            </a:r>
          </a:p>
          <a:p>
            <a:pPr marL="294894" indent="-294894" defTabSz="786384">
              <a:spcBef>
                <a:spcPts val="400"/>
              </a:spcBef>
              <a:buBlip>
                <a:blip r:embed="rId2"/>
              </a:buBlip>
              <a:defRPr sz="1376"/>
            </a:pPr>
            <a:r>
              <a:t>RISK10: Stakeholders have an active role in the development of the project, in the requirement analysis and design phases as well as in the implementation phase. Activities in this direction may include periodical reviews and meetings, demonstrations, discussions on the interface design and so on.</a:t>
            </a:r>
          </a:p>
          <a:p>
            <a:pPr marL="294894" indent="-294894" defTabSz="786384">
              <a:spcBef>
                <a:spcPts val="400"/>
              </a:spcBef>
              <a:buBlip>
                <a:blip r:embed="rId2"/>
              </a:buBlip>
              <a:defRPr sz="1376"/>
            </a:pPr>
            <a:r>
              <a:t>RISK11: Investigate the possibility of buying a higher-performance database or move the system to an highly scalable platform.</a:t>
            </a:r>
          </a:p>
          <a:p>
            <a:pPr marL="294894" indent="-294894" defTabSz="786384">
              <a:spcBef>
                <a:spcPts val="400"/>
              </a:spcBef>
              <a:buBlip>
                <a:blip r:embed="rId2"/>
              </a:buBlip>
              <a:defRPr sz="1376"/>
            </a:pPr>
            <a:r>
              <a:t>RISK12: Replace potentially defective components with bought-in components of known reliability.</a:t>
            </a:r>
          </a:p>
          <a:p>
            <a:pPr marL="294894" indent="-294894" defTabSz="786384">
              <a:spcBef>
                <a:spcPts val="400"/>
              </a:spcBef>
              <a:buBlip>
                <a:blip r:embed="rId2"/>
              </a:buBlip>
              <a:defRPr sz="1376"/>
            </a:pPr>
            <a:r>
              <a:t>RISK13/14: Promote our product using some advertising</a:t>
            </a:r>
          </a:p>
        </p:txBody>
      </p:sp>
      <p:sp>
        <p:nvSpPr>
          <p:cNvPr id="277" name="Shape 27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9" name="Shape 279"/>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0" name="Shape 280"/>
          <p:cNvSpPr/>
          <p:nvPr>
            <p:ph type="title"/>
          </p:nvPr>
        </p:nvSpPr>
        <p:spPr>
          <a:xfrm>
            <a:off x="685800" y="2101850"/>
            <a:ext cx="7772400" cy="889000"/>
          </a:xfrm>
          <a:prstGeom prst="rect">
            <a:avLst/>
          </a:prstGeom>
        </p:spPr>
        <p:txBody>
          <a:bodyPr/>
          <a:lstStyle>
            <a:lvl1pPr>
              <a:defRPr sz="3200"/>
            </a:lvl1pPr>
          </a:lstStyle>
          <a:p>
            <a:pPr/>
            <a:r>
              <a:t>Questions, doubts, Issues ???</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3" name="Shape 133"/>
          <p:cNvSpPr/>
          <p:nvPr>
            <p:ph type="title"/>
          </p:nvPr>
        </p:nvSpPr>
        <p:spPr>
          <a:prstGeom prst="rect">
            <a:avLst/>
          </a:prstGeom>
        </p:spPr>
        <p:txBody>
          <a:bodyPr/>
          <a:lstStyle/>
          <a:p>
            <a:pPr/>
            <a:r>
              <a:t>Required functionalities (2/2)</a:t>
            </a:r>
          </a:p>
        </p:txBody>
      </p:sp>
      <p:sp>
        <p:nvSpPr>
          <p:cNvPr id="134" name="Shape 134"/>
          <p:cNvSpPr/>
          <p:nvPr>
            <p:ph type="body" idx="1"/>
          </p:nvPr>
        </p:nvSpPr>
        <p:spPr>
          <a:prstGeom prst="rect">
            <a:avLst/>
          </a:prstGeom>
        </p:spPr>
        <p:txBody>
          <a:bodyPr/>
          <a:lstStyle/>
          <a:p>
            <a:pPr>
              <a:buBlip>
                <a:blip r:embed="rId2"/>
              </a:buBlip>
              <a:defRPr sz="1600"/>
            </a:pPr>
            <a:r>
              <a:t>The set of safe areas for parking cars is pre-defined by the management system.</a:t>
            </a:r>
          </a:p>
          <a:p>
            <a:pPr>
              <a:buBlip>
                <a:blip r:embed="rId2"/>
              </a:buBlip>
              <a:defRPr sz="1600"/>
            </a:pPr>
            <a:r>
              <a:t>If the system detects the user took at least two other passengers onto the car, the system  applies a discount of 10% on the last ride.</a:t>
            </a:r>
          </a:p>
          <a:p>
            <a:pPr>
              <a:buBlip>
                <a:blip r:embed="rId2"/>
              </a:buBlip>
              <a:defRPr sz="1600"/>
            </a:pPr>
            <a:r>
              <a:t>If a car is left with no more than 50% of the battery empty, the system applies a discount of  20% on the last ride.</a:t>
            </a:r>
          </a:p>
          <a:p>
            <a:pPr>
              <a:buBlip>
                <a:blip r:embed="rId2"/>
              </a:buBlip>
              <a:defRPr sz="1600"/>
            </a:pPr>
            <a:r>
              <a:t>If a car is left at special parking areas where they can be recharged and the user takes care of  plugging the car into the power grid, the system applies a discount of 30% on the last ride.</a:t>
            </a:r>
          </a:p>
          <a:p>
            <a:pPr>
              <a:buBlip>
                <a:blip r:embed="rId2"/>
              </a:buBlip>
              <a:defRPr sz="1600"/>
            </a:pPr>
            <a:r>
              <a:t>If a car is left at more than 3 KM from the nearest power grid station or with more than 80% of  the battery empty, the system charges 30% more on the last ride to compensate for the cost  required to re-charge the car on-site.</a:t>
            </a:r>
          </a:p>
          <a:p>
            <a:pPr>
              <a:buBlip>
                <a:blip r:embed="rId2"/>
              </a:buBlip>
              <a:defRPr sz="1600"/>
            </a:pPr>
            <a:r>
              <a:t>If the user enables the money saving option, he/she can input his/her final destination and the  system provides information about the station where to leave the car to get a discount. This  station is determined to ensure a uniform distribution of cars in the city and depends both on  the destination of the user and on the availability of power plugs at the selected station.</a:t>
            </a:r>
          </a:p>
        </p:txBody>
      </p:sp>
      <p:sp>
        <p:nvSpPr>
          <p:cNvPr id="135" name="Shape 135"/>
          <p:cNvSpPr/>
          <p:nvPr>
            <p:ph type="sldNum" sz="quarter" idx="2"/>
          </p:nvPr>
        </p:nvSpPr>
        <p:spPr>
          <a:xfrm>
            <a:off x="4479969" y="6337300"/>
            <a:ext cx="184062" cy="26924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7" name="Shape 137"/>
          <p:cNvSpPr/>
          <p:nvPr>
            <p:ph type="title"/>
          </p:nvPr>
        </p:nvSpPr>
        <p:spPr>
          <a:xfrm>
            <a:off x="685800" y="2101850"/>
            <a:ext cx="7772400" cy="889000"/>
          </a:xfrm>
          <a:prstGeom prst="rect">
            <a:avLst/>
          </a:prstGeom>
        </p:spPr>
        <p:txBody>
          <a:bodyPr/>
          <a:lstStyle>
            <a:lvl1pPr>
              <a:defRPr sz="3200"/>
            </a:lvl1pPr>
          </a:lstStyle>
          <a:p>
            <a:pPr/>
            <a:r>
              <a:t>Assumptions</a:t>
            </a:r>
          </a:p>
        </p:txBody>
      </p:sp>
      <p:sp>
        <p:nvSpPr>
          <p:cNvPr id="138" name="Shape 138"/>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0" name="Shape 140"/>
          <p:cNvSpPr/>
          <p:nvPr>
            <p:ph type="title"/>
          </p:nvPr>
        </p:nvSpPr>
        <p:spPr>
          <a:prstGeom prst="rect">
            <a:avLst/>
          </a:prstGeom>
        </p:spPr>
        <p:txBody>
          <a:bodyPr/>
          <a:lstStyle/>
          <a:p>
            <a:pPr/>
            <a:r>
              <a:t>Definitions</a:t>
            </a:r>
          </a:p>
        </p:txBody>
      </p:sp>
      <p:sp>
        <p:nvSpPr>
          <p:cNvPr id="141" name="Shape 141"/>
          <p:cNvSpPr/>
          <p:nvPr>
            <p:ph type="body" idx="1"/>
          </p:nvPr>
        </p:nvSpPr>
        <p:spPr>
          <a:prstGeom prst="rect">
            <a:avLst/>
          </a:prstGeom>
        </p:spPr>
        <p:txBody>
          <a:bodyPr/>
          <a:lstStyle/>
          <a:p>
            <a:pPr>
              <a:buBlip>
                <a:blip r:embed="rId2"/>
              </a:buBlip>
              <a:defRPr sz="1600"/>
            </a:pPr>
            <a:r>
              <a:rPr i="1" u="sng"/>
              <a:t>Cost of the trip</a:t>
            </a:r>
            <a:r>
              <a:t>: is the raw price of the service calculated only on the base of the duration of the car's usage, before discounts or additional charges are applied.</a:t>
            </a:r>
          </a:p>
          <a:p>
            <a:pPr>
              <a:buBlip>
                <a:blip r:embed="rId2"/>
              </a:buBlip>
              <a:defRPr sz="1600"/>
            </a:pPr>
            <a:r>
              <a:rPr i="1" u="sng"/>
              <a:t>Virtuousness coefficient</a:t>
            </a:r>
            <a:r>
              <a:t>: is the factor by which to multiply the cost of the trip to get the amount of the bill. Its initial value is 1.</a:t>
            </a:r>
          </a:p>
          <a:p>
            <a:pPr>
              <a:buBlip>
                <a:blip r:embed="rId2"/>
              </a:buBlip>
              <a:defRPr sz="1600"/>
            </a:pPr>
            <a:r>
              <a:rPr i="1" u="sng"/>
              <a:t>Supervisor</a:t>
            </a:r>
            <a:r>
              <a:t>: is a company employee who work at the Car hub controller.</a:t>
            </a:r>
          </a:p>
          <a:p>
            <a:pPr>
              <a:buBlip>
                <a:blip r:embed="rId2"/>
              </a:buBlip>
              <a:defRPr sz="1600"/>
            </a:pPr>
            <a:r>
              <a:rPr i="1" u="sng"/>
              <a:t>Recharge on site</a:t>
            </a:r>
            <a:r>
              <a:t>: is a company procedure: a worker is sent to recharge a low car that was parked detached from the power grid.</a:t>
            </a:r>
          </a:p>
          <a:p>
            <a:pPr>
              <a:buBlip>
                <a:blip r:embed="rId2"/>
              </a:buBlip>
              <a:defRPr sz="1600"/>
            </a:pPr>
            <a:r>
              <a:rPr i="1" u="sng"/>
              <a:t>Car recovery</a:t>
            </a:r>
            <a:r>
              <a:t>: is a company procedure: a worker is sent to retrieve a car that has been forgotten outside a safe area and park in one of these.</a:t>
            </a:r>
          </a:p>
          <a:p>
            <a:pPr>
              <a:buBlip>
                <a:blip r:embed="rId2"/>
              </a:buBlip>
              <a:defRPr sz="1600"/>
            </a:pPr>
            <a:r>
              <a:rPr i="1" u="sng"/>
              <a:t>Guest</a:t>
            </a:r>
            <a:r>
              <a:t>: is a person who is not already registered to the system.</a:t>
            </a:r>
          </a:p>
          <a:p>
            <a:pPr>
              <a:buBlip>
                <a:blip r:embed="rId2"/>
              </a:buBlip>
              <a:defRPr sz="1600"/>
            </a:pPr>
            <a:r>
              <a:rPr i="1" u="sng"/>
              <a:t>User</a:t>
            </a:r>
            <a:r>
              <a:t>: is a registered customer.</a:t>
            </a:r>
          </a:p>
        </p:txBody>
      </p:sp>
      <p:sp>
        <p:nvSpPr>
          <p:cNvPr id="142" name="Shape 142"/>
          <p:cNvSpPr/>
          <p:nvPr>
            <p:ph type="sldNum" sz="quarter" idx="2"/>
          </p:nvPr>
        </p:nvSpPr>
        <p:spPr>
          <a:xfrm>
            <a:off x="4479969" y="6337300"/>
            <a:ext cx="184062" cy="26924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4" name="Shape 144"/>
          <p:cNvSpPr/>
          <p:nvPr>
            <p:ph type="title"/>
          </p:nvPr>
        </p:nvSpPr>
        <p:spPr>
          <a:prstGeom prst="rect">
            <a:avLst/>
          </a:prstGeom>
        </p:spPr>
        <p:txBody>
          <a:bodyPr/>
          <a:lstStyle/>
          <a:p>
            <a:pPr/>
            <a:r>
              <a:t>Domain assumptions (1/2)</a:t>
            </a:r>
          </a:p>
        </p:txBody>
      </p:sp>
      <p:sp>
        <p:nvSpPr>
          <p:cNvPr id="145" name="Shape 145"/>
          <p:cNvSpPr/>
          <p:nvPr>
            <p:ph type="body" idx="1"/>
          </p:nvPr>
        </p:nvSpPr>
        <p:spPr>
          <a:prstGeom prst="rect">
            <a:avLst/>
          </a:prstGeom>
        </p:spPr>
        <p:txBody>
          <a:bodyPr/>
          <a:lstStyle/>
          <a:p>
            <a:pPr>
              <a:buBlip>
                <a:blip r:embed="rId2"/>
              </a:buBlip>
              <a:defRPr sz="1600"/>
            </a:pPr>
            <a:r>
              <a:t>The only payment methods accepted are credit cards (not prepaid).</a:t>
            </a:r>
          </a:p>
          <a:p>
            <a:pPr>
              <a:buBlip>
                <a:blip r:embed="rId2"/>
              </a:buBlip>
              <a:defRPr sz="1600"/>
            </a:pPr>
            <a:r>
              <a:t>The system continues counting the minutes of usage while the car is outside the safe areas, also if it's turned off.</a:t>
            </a:r>
          </a:p>
          <a:p>
            <a:pPr>
              <a:buBlip>
                <a:blip r:embed="rId2"/>
              </a:buBlip>
              <a:defRPr sz="1600"/>
            </a:pPr>
            <a:r>
              <a:t>A user uses a car only if the power remaining in the car's battery is sufficient for his trip.</a:t>
            </a:r>
          </a:p>
          <a:p>
            <a:pPr>
              <a:buBlip>
                <a:blip r:embed="rId2"/>
              </a:buBlip>
              <a:defRPr sz="1600"/>
            </a:pPr>
            <a:r>
              <a:t>There is a CAR HUB CONTROLLER where a </a:t>
            </a:r>
            <a:r>
              <a:rPr i="1" u="sng"/>
              <a:t>supervisor</a:t>
            </a:r>
            <a:r>
              <a:t> can monitor the status of every car and dispatch the </a:t>
            </a:r>
            <a:r>
              <a:rPr i="1" u="sng"/>
              <a:t>recharge on site</a:t>
            </a:r>
            <a:r>
              <a:t> if a car is left with less than 20% battery life remaining and it isn't connected to a power grid. The </a:t>
            </a:r>
            <a:r>
              <a:rPr i="1" u="sng"/>
              <a:t>supervisor</a:t>
            </a:r>
            <a:r>
              <a:t> is also responsible to dispatch the </a:t>
            </a:r>
            <a:r>
              <a:rPr i="1" u="sng"/>
              <a:t>car recovery </a:t>
            </a:r>
            <a:r>
              <a:t>responsible for when a car is left outside a safe area for more than 5 hours.</a:t>
            </a:r>
          </a:p>
          <a:p>
            <a:pPr>
              <a:buBlip>
                <a:blip r:embed="rId2"/>
              </a:buBlip>
              <a:defRPr sz="1600"/>
            </a:pPr>
            <a:r>
              <a:t>The cars can be recharged by the users only in the special parking areas with power grid.</a:t>
            </a:r>
          </a:p>
          <a:p>
            <a:pPr>
              <a:buBlip>
                <a:blip r:embed="rId2"/>
              </a:buBlip>
              <a:defRPr sz="1600"/>
            </a:pPr>
            <a:r>
              <a:t>Special parking areas with power grid are a subset of the predefined set of the safe areas.</a:t>
            </a:r>
          </a:p>
          <a:p>
            <a:pPr>
              <a:buBlip>
                <a:blip r:embed="rId2"/>
              </a:buBlip>
              <a:defRPr sz="1600"/>
            </a:pPr>
            <a:r>
              <a:t>When a </a:t>
            </a:r>
            <a:r>
              <a:rPr i="1" u="sng"/>
              <a:t>user</a:t>
            </a:r>
            <a:r>
              <a:t> get into a car, he actually starts using it.</a:t>
            </a:r>
          </a:p>
        </p:txBody>
      </p:sp>
      <p:sp>
        <p:nvSpPr>
          <p:cNvPr id="146" name="Shape 146"/>
          <p:cNvSpPr/>
          <p:nvPr>
            <p:ph type="sldNum" sz="quarter" idx="2"/>
          </p:nvPr>
        </p:nvSpPr>
        <p:spPr>
          <a:xfrm>
            <a:off x="4479969" y="6337300"/>
            <a:ext cx="184062" cy="26924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8" name="Shape 148"/>
          <p:cNvSpPr/>
          <p:nvPr>
            <p:ph type="title"/>
          </p:nvPr>
        </p:nvSpPr>
        <p:spPr>
          <a:prstGeom prst="rect">
            <a:avLst/>
          </a:prstGeom>
        </p:spPr>
        <p:txBody>
          <a:bodyPr/>
          <a:lstStyle/>
          <a:p>
            <a:pPr/>
            <a:r>
              <a:t>Domain assumptions (2/2)</a:t>
            </a:r>
          </a:p>
        </p:txBody>
      </p:sp>
      <p:sp>
        <p:nvSpPr>
          <p:cNvPr id="149" name="Shape 149"/>
          <p:cNvSpPr/>
          <p:nvPr>
            <p:ph type="body" idx="1"/>
          </p:nvPr>
        </p:nvSpPr>
        <p:spPr>
          <a:prstGeom prst="rect">
            <a:avLst/>
          </a:prstGeom>
        </p:spPr>
        <p:txBody>
          <a:bodyPr/>
          <a:lstStyle/>
          <a:p>
            <a:pPr>
              <a:buBlip>
                <a:blip r:embed="rId2"/>
              </a:buBlip>
              <a:defRPr sz="1600"/>
            </a:pPr>
            <a:r>
              <a:t>A </a:t>
            </a:r>
            <a:r>
              <a:rPr i="1" u="sng"/>
              <a:t>user</a:t>
            </a:r>
            <a:r>
              <a:t> finishes using the car when he leaves the car in a safe area.</a:t>
            </a:r>
          </a:p>
          <a:p>
            <a:pPr>
              <a:buBlip>
                <a:blip r:embed="rId2"/>
              </a:buBlip>
              <a:defRPr sz="1600"/>
            </a:pPr>
            <a:r>
              <a:rPr i="1" u="sng"/>
              <a:t>Users</a:t>
            </a:r>
            <a:r>
              <a:t> are not permitted to delete a reservation.</a:t>
            </a:r>
          </a:p>
          <a:p>
            <a:pPr>
              <a:buBlip>
                <a:blip r:embed="rId2"/>
              </a:buBlip>
              <a:defRPr sz="1600"/>
            </a:pPr>
            <a:r>
              <a:t>When users get in or exit a car, they close the car's door.</a:t>
            </a:r>
          </a:p>
          <a:p>
            <a:pPr>
              <a:buBlip>
                <a:blip r:embed="rId2"/>
              </a:buBlip>
              <a:defRPr sz="1600"/>
            </a:pPr>
            <a:r>
              <a:t>Users do not leave the car without turning it off.</a:t>
            </a:r>
          </a:p>
          <a:p>
            <a:pPr>
              <a:buBlip>
                <a:blip r:embed="rId2"/>
              </a:buBlip>
              <a:defRPr sz="1600"/>
            </a:pPr>
            <a:r>
              <a:t>The passengers counted to obtain the 10% discount are them who are present in the car at the time of the first ignition.</a:t>
            </a:r>
          </a:p>
          <a:p>
            <a:pPr>
              <a:buBlip>
                <a:blip r:embed="rId2"/>
              </a:buBlip>
              <a:defRPr sz="1600"/>
            </a:pPr>
            <a:r>
              <a:t>The screens on the car show the same infos showed on the </a:t>
            </a:r>
            <a:r>
              <a:rPr i="1" u="sng"/>
              <a:t>myReservation</a:t>
            </a:r>
            <a:r>
              <a:t> page of the users' app (duration of the trip, current </a:t>
            </a:r>
            <a:r>
              <a:rPr i="1" u="sng"/>
              <a:t>cost of the trip</a:t>
            </a:r>
            <a:r>
              <a:t>), and a map with the suggested route to take (if the user selected the </a:t>
            </a:r>
            <a:r>
              <a:rPr i="1" u="sng"/>
              <a:t>money saving</a:t>
            </a:r>
            <a:r>
              <a:t> option).</a:t>
            </a:r>
          </a:p>
        </p:txBody>
      </p:sp>
      <p:sp>
        <p:nvSpPr>
          <p:cNvPr id="150" name="Shape 150"/>
          <p:cNvSpPr/>
          <p:nvPr>
            <p:ph type="sldNum" sz="quarter" idx="2"/>
          </p:nvPr>
        </p:nvSpPr>
        <p:spPr>
          <a:xfrm>
            <a:off x="4479969" y="6337300"/>
            <a:ext cx="184062" cy="26924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5.1 - Program design_2">
  <a:themeElements>
    <a:clrScheme name="5.1 - Program design_2">
      <a:dk1>
        <a:srgbClr val="000000"/>
      </a:dk1>
      <a:lt1>
        <a:srgbClr val="FFFFFF"/>
      </a:lt1>
      <a:dk2>
        <a:srgbClr val="A7A7A7"/>
      </a:dk2>
      <a:lt2>
        <a:srgbClr val="535353"/>
      </a:lt2>
      <a:accent1>
        <a:srgbClr val="00CC99"/>
      </a:accent1>
      <a:accent2>
        <a:srgbClr val="3333CC"/>
      </a:accent2>
      <a:accent3>
        <a:srgbClr val="8F8F8F"/>
      </a:accent3>
      <a:accent4>
        <a:srgbClr val="707070"/>
      </a:accent4>
      <a:accent5>
        <a:srgbClr val="AAE2CA"/>
      </a:accent5>
      <a:accent6>
        <a:srgbClr val="2D2DB9"/>
      </a:accent6>
      <a:hlink>
        <a:srgbClr val="0000FF"/>
      </a:hlink>
      <a:folHlink>
        <a:srgbClr val="FF00FF"/>
      </a:folHlink>
    </a:clrScheme>
    <a:fontScheme name="5.1 - Program design_2">
      <a:majorFont>
        <a:latin typeface="Helvetica"/>
        <a:ea typeface="Helvetica"/>
        <a:cs typeface="Helvetica"/>
      </a:majorFont>
      <a:minorFont>
        <a:latin typeface="Times New Roman"/>
        <a:ea typeface="Times New Roman"/>
        <a:cs typeface="Times New Roman"/>
      </a:minorFont>
    </a:fontScheme>
    <a:fmtScheme name="5.1 - Program design_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5.1 - Program design_2">
  <a:themeElements>
    <a:clrScheme name="5.1 - Program design_2">
      <a:dk1>
        <a:srgbClr val="000000"/>
      </a:dk1>
      <a:lt1>
        <a:srgbClr val="FFFFFF"/>
      </a:lt1>
      <a:dk2>
        <a:srgbClr val="A7A7A7"/>
      </a:dk2>
      <a:lt2>
        <a:srgbClr val="535353"/>
      </a:lt2>
      <a:accent1>
        <a:srgbClr val="00CC99"/>
      </a:accent1>
      <a:accent2>
        <a:srgbClr val="3333CC"/>
      </a:accent2>
      <a:accent3>
        <a:srgbClr val="8F8F8F"/>
      </a:accent3>
      <a:accent4>
        <a:srgbClr val="707070"/>
      </a:accent4>
      <a:accent5>
        <a:srgbClr val="AAE2CA"/>
      </a:accent5>
      <a:accent6>
        <a:srgbClr val="2D2DB9"/>
      </a:accent6>
      <a:hlink>
        <a:srgbClr val="0000FF"/>
      </a:hlink>
      <a:folHlink>
        <a:srgbClr val="FF00FF"/>
      </a:folHlink>
    </a:clrScheme>
    <a:fontScheme name="5.1 - Program design_2">
      <a:majorFont>
        <a:latin typeface="Helvetica"/>
        <a:ea typeface="Helvetica"/>
        <a:cs typeface="Helvetica"/>
      </a:majorFont>
      <a:minorFont>
        <a:latin typeface="Times New Roman"/>
        <a:ea typeface="Times New Roman"/>
        <a:cs typeface="Times New Roman"/>
      </a:minorFont>
    </a:fontScheme>
    <a:fmtScheme name="5.1 - Program design_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